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3" r:id="rId4"/>
    <p:sldMasterId id="214748369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Nunito"/>
      <p:regular r:id="rId37"/>
      <p:bold r:id="rId38"/>
      <p:italic r:id="rId39"/>
      <p:boldItalic r:id="rId40"/>
    </p:embeddedFont>
    <p:embeddedFont>
      <p:font typeface="Tenor Sans"/>
      <p:regular r:id="rId41"/>
    </p:embeddedFont>
    <p:embeddedFont>
      <p:font typeface="Bebas Neu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boldItalic.fntdata"/><Relationship Id="rId20" Type="http://schemas.openxmlformats.org/officeDocument/2006/relationships/slide" Target="slides/slide14.xml"/><Relationship Id="rId42" Type="http://schemas.openxmlformats.org/officeDocument/2006/relationships/font" Target="fonts/BebasNeue-regular.fntdata"/><Relationship Id="rId41" Type="http://schemas.openxmlformats.org/officeDocument/2006/relationships/font" Target="fonts/TenorSans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Nunito-italic.fntdata"/><Relationship Id="rId16" Type="http://schemas.openxmlformats.org/officeDocument/2006/relationships/slide" Target="slides/slide10.xml"/><Relationship Id="rId38" Type="http://schemas.openxmlformats.org/officeDocument/2006/relationships/font" Target="fonts/Nuni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83e36966a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83e36966a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283e36966a_0_4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283e36966a_0_4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83e36966a_0_5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283e36966a_0_5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283e36966a_0_7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283e36966a_0_7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83e36966a_0_5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83e36966a_0_5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283e36966a_0_5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283e36966a_0_5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83e36966a_0_5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83e36966a_0_5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283e36966a_0_5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283e36966a_0_5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83e36966a_0_6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283e36966a_0_6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83e36966a_0_6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83e36966a_0_6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283e36966a_0_6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283e36966a_0_6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83e36966a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83e36966a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283e36966a_0_6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283e36966a_0_6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283e36966a_0_6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283e36966a_0_6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283e36966a_0_6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283e36966a_0_6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83e36966a_0_6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283e36966a_0_6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283e36966a_0_6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283e36966a_0_6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283e36966a_0_6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283e36966a_0_6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283e36966a_0_6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283e36966a_0_6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83e36966a_0_6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83e36966a_0_6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283e36966a_0_6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283e36966a_0_6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294ef391e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294ef391e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94ef391ed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94ef391ed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283e36966a_0_6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283e36966a_0_6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83e36966a_0_1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83e36966a_0_1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83e36966a_0_2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83e36966a_0_2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83e36966a_0_3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83e36966a_0_3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83e36966a_0_4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283e36966a_0_4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83e36966a_0_4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83e36966a_0_4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283e36966a_0_4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283e36966a_0_4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1972650" y="2767353"/>
            <a:ext cx="6156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13"/>
          <p:cNvSpPr txBox="1"/>
          <p:nvPr>
            <p:ph type="ctrTitle"/>
          </p:nvPr>
        </p:nvSpPr>
        <p:spPr>
          <a:xfrm>
            <a:off x="2560500" y="1144425"/>
            <a:ext cx="4980300" cy="23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8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2560500" y="3732400"/>
            <a:ext cx="4558800" cy="503400"/>
          </a:xfrm>
          <a:prstGeom prst="rect">
            <a:avLst/>
          </a:prstGeom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6654050" y="540000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 rot="5400000">
            <a:off x="6781156" y="1299520"/>
            <a:ext cx="5256563" cy="2544472"/>
            <a:chOff x="4572000" y="2566850"/>
            <a:chExt cx="4727550" cy="2288400"/>
          </a:xfrm>
        </p:grpSpPr>
        <p:sp>
          <p:nvSpPr>
            <p:cNvPr id="56" name="Google Shape;56;p13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13"/>
            <p:cNvCxnSpPr>
              <a:stCxn id="56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" name="Google Shape;58;p13"/>
          <p:cNvSpPr/>
          <p:nvPr/>
        </p:nvSpPr>
        <p:spPr>
          <a:xfrm flipH="1">
            <a:off x="1974750" y="-27675"/>
            <a:ext cx="4789500" cy="4731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5"/>
          <p:cNvCxnSpPr/>
          <p:nvPr/>
        </p:nvCxnSpPr>
        <p:spPr>
          <a:xfrm>
            <a:off x="1972650" y="2767353"/>
            <a:ext cx="6156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5"/>
          <p:cNvSpPr txBox="1"/>
          <p:nvPr>
            <p:ph type="ctrTitle"/>
          </p:nvPr>
        </p:nvSpPr>
        <p:spPr>
          <a:xfrm>
            <a:off x="2560500" y="1144425"/>
            <a:ext cx="4980300" cy="23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85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2560500" y="3732400"/>
            <a:ext cx="4558800" cy="5034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5"/>
          <p:cNvSpPr/>
          <p:nvPr/>
        </p:nvSpPr>
        <p:spPr>
          <a:xfrm>
            <a:off x="6654050" y="540000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15"/>
          <p:cNvGrpSpPr/>
          <p:nvPr/>
        </p:nvGrpSpPr>
        <p:grpSpPr>
          <a:xfrm rot="5400000">
            <a:off x="6781156" y="1299520"/>
            <a:ext cx="5256563" cy="2544472"/>
            <a:chOff x="4572000" y="2566850"/>
            <a:chExt cx="4727550" cy="2288400"/>
          </a:xfrm>
        </p:grpSpPr>
        <p:sp>
          <p:nvSpPr>
            <p:cNvPr id="68" name="Google Shape;68;p15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" name="Google Shape;69;p15"/>
            <p:cNvCxnSpPr>
              <a:stCxn id="68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0" name="Google Shape;70;p15"/>
          <p:cNvSpPr/>
          <p:nvPr/>
        </p:nvSpPr>
        <p:spPr>
          <a:xfrm flipH="1">
            <a:off x="1974750" y="-27675"/>
            <a:ext cx="4789500" cy="4731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827575" y="2055200"/>
            <a:ext cx="5488800" cy="12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hasCustomPrompt="1" idx="2" type="title"/>
          </p:nvPr>
        </p:nvSpPr>
        <p:spPr>
          <a:xfrm>
            <a:off x="3950250" y="742375"/>
            <a:ext cx="1243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194325" y="3570400"/>
            <a:ext cx="4755300" cy="526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None/>
              <a:defRPr sz="16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>
            <a:off x="6910650" y="16979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 flipH="1">
            <a:off x="1974750" y="-27675"/>
            <a:ext cx="4789500" cy="4731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16"/>
          <p:cNvGrpSpPr/>
          <p:nvPr/>
        </p:nvGrpSpPr>
        <p:grpSpPr>
          <a:xfrm rot="-5400000">
            <a:off x="4523481" y="1299520"/>
            <a:ext cx="5256563" cy="2544472"/>
            <a:chOff x="4572000" y="2566850"/>
            <a:chExt cx="4727550" cy="2288400"/>
          </a:xfrm>
        </p:grpSpPr>
        <p:sp>
          <p:nvSpPr>
            <p:cNvPr id="78" name="Google Shape;78;p1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" name="Google Shape;79;p16"/>
            <p:cNvCxnSpPr>
              <a:stCxn id="78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" name="Google Shape;80;p16"/>
          <p:cNvSpPr/>
          <p:nvPr/>
        </p:nvSpPr>
        <p:spPr>
          <a:xfrm flipH="1" rot="-5400000">
            <a:off x="4591250" y="2670750"/>
            <a:ext cx="2516400" cy="2485500"/>
          </a:xfrm>
          <a:prstGeom prst="arc">
            <a:avLst>
              <a:gd fmla="val 16774737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3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cxnSp>
        <p:nvCxnSpPr>
          <p:cNvPr id="84" name="Google Shape;84;p17"/>
          <p:cNvCxnSpPr/>
          <p:nvPr/>
        </p:nvCxnSpPr>
        <p:spPr>
          <a:xfrm>
            <a:off x="-9150" y="276775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17"/>
          <p:cNvGrpSpPr/>
          <p:nvPr/>
        </p:nvGrpSpPr>
        <p:grpSpPr>
          <a:xfrm rot="-5400000">
            <a:off x="4883461" y="1246474"/>
            <a:ext cx="5268382" cy="2550193"/>
            <a:chOff x="4572000" y="2566850"/>
            <a:chExt cx="4727550" cy="2288400"/>
          </a:xfrm>
        </p:grpSpPr>
        <p:sp>
          <p:nvSpPr>
            <p:cNvPr id="86" name="Google Shape;86;p17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" name="Google Shape;87;p17"/>
            <p:cNvCxnSpPr>
              <a:stCxn id="86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8" name="Google Shape;88;p17"/>
          <p:cNvSpPr/>
          <p:nvPr/>
        </p:nvSpPr>
        <p:spPr>
          <a:xfrm>
            <a:off x="227825" y="134875"/>
            <a:ext cx="283800" cy="28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3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>
            <a:endCxn id="91" idx="2"/>
          </p:cNvCxnSpPr>
          <p:nvPr/>
        </p:nvCxnSpPr>
        <p:spPr>
          <a:xfrm>
            <a:off x="-9300" y="4119075"/>
            <a:ext cx="843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8"/>
          <p:cNvSpPr/>
          <p:nvPr/>
        </p:nvSpPr>
        <p:spPr>
          <a:xfrm>
            <a:off x="-967475" y="949950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8424000" y="3019425"/>
            <a:ext cx="1425000" cy="2199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8"/>
          <p:cNvCxnSpPr/>
          <p:nvPr/>
        </p:nvCxnSpPr>
        <p:spPr>
          <a:xfrm rot="10800000">
            <a:off x="899425" y="4114800"/>
            <a:ext cx="0" cy="10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271875" y="2309850"/>
            <a:ext cx="272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4926750" y="2309850"/>
            <a:ext cx="27267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Tenor Sans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3" type="subTitle"/>
          </p:nvPr>
        </p:nvSpPr>
        <p:spPr>
          <a:xfrm>
            <a:off x="1271875" y="2923875"/>
            <a:ext cx="27267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7" name="Google Shape;97;p18"/>
          <p:cNvSpPr txBox="1"/>
          <p:nvPr>
            <p:ph idx="4" type="subTitle"/>
          </p:nvPr>
        </p:nvSpPr>
        <p:spPr>
          <a:xfrm>
            <a:off x="4926750" y="2923875"/>
            <a:ext cx="27267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99" name="Google Shape;99;p18"/>
          <p:cNvCxnSpPr/>
          <p:nvPr/>
        </p:nvCxnSpPr>
        <p:spPr>
          <a:xfrm>
            <a:off x="-9150" y="1872000"/>
            <a:ext cx="921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806750" y="540000"/>
            <a:ext cx="5530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02" name="Google Shape;102;p19"/>
          <p:cNvCxnSpPr/>
          <p:nvPr/>
        </p:nvCxnSpPr>
        <p:spPr>
          <a:xfrm>
            <a:off x="-19396" y="4840575"/>
            <a:ext cx="92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9"/>
          <p:cNvCxnSpPr/>
          <p:nvPr/>
        </p:nvCxnSpPr>
        <p:spPr>
          <a:xfrm rot="10800000">
            <a:off x="403350" y="-10171"/>
            <a:ext cx="0" cy="52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9"/>
          <p:cNvSpPr/>
          <p:nvPr/>
        </p:nvSpPr>
        <p:spPr>
          <a:xfrm flipH="1" rot="-5399448">
            <a:off x="8289809" y="-95805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1552650" y="1393600"/>
            <a:ext cx="6038700" cy="39240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6165350" y="391852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1724025" y="540000"/>
            <a:ext cx="56958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2843775" y="1638300"/>
            <a:ext cx="3456300" cy="29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10" name="Google Shape;110;p20"/>
          <p:cNvCxnSpPr/>
          <p:nvPr/>
        </p:nvCxnSpPr>
        <p:spPr>
          <a:xfrm>
            <a:off x="-9150" y="4840575"/>
            <a:ext cx="922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1824750" y="1650600"/>
            <a:ext cx="5494500" cy="18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3" name="Google Shape;113;p21"/>
          <p:cNvSpPr/>
          <p:nvPr/>
        </p:nvSpPr>
        <p:spPr>
          <a:xfrm flipH="1" rot="-5400000">
            <a:off x="690762" y="-156760"/>
            <a:ext cx="4789500" cy="4731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7435975" y="540000"/>
            <a:ext cx="1976100" cy="4789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21"/>
          <p:cNvCxnSpPr/>
          <p:nvPr/>
        </p:nvCxnSpPr>
        <p:spPr>
          <a:xfrm>
            <a:off x="-9175" y="4603500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6" name="Google Shape;116;p21"/>
          <p:cNvGrpSpPr/>
          <p:nvPr/>
        </p:nvGrpSpPr>
        <p:grpSpPr>
          <a:xfrm>
            <a:off x="4" y="-1002325"/>
            <a:ext cx="7744539" cy="1842391"/>
            <a:chOff x="4572000" y="2566850"/>
            <a:chExt cx="9619350" cy="2288400"/>
          </a:xfrm>
        </p:grpSpPr>
        <p:sp>
          <p:nvSpPr>
            <p:cNvPr id="117" name="Google Shape;117;p21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8" name="Google Shape;118;p21"/>
            <p:cNvCxnSpPr>
              <a:stCxn id="117" idx="2"/>
            </p:cNvCxnSpPr>
            <p:nvPr/>
          </p:nvCxnSpPr>
          <p:spPr>
            <a:xfrm>
              <a:off x="5702250" y="4855250"/>
              <a:ext cx="8489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" name="Google Shape;120;p22"/>
          <p:cNvCxnSpPr/>
          <p:nvPr/>
        </p:nvCxnSpPr>
        <p:spPr>
          <a:xfrm>
            <a:off x="6752125" y="3048025"/>
            <a:ext cx="2382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22"/>
          <p:cNvCxnSpPr/>
          <p:nvPr/>
        </p:nvCxnSpPr>
        <p:spPr>
          <a:xfrm>
            <a:off x="-33350" y="312200"/>
            <a:ext cx="9220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22"/>
          <p:cNvSpPr txBox="1"/>
          <p:nvPr>
            <p:ph type="title"/>
          </p:nvPr>
        </p:nvSpPr>
        <p:spPr>
          <a:xfrm>
            <a:off x="2395925" y="151212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2391925" y="2464675"/>
            <a:ext cx="4360200" cy="11667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" name="Google Shape;124;p22"/>
          <p:cNvGrpSpPr/>
          <p:nvPr/>
        </p:nvGrpSpPr>
        <p:grpSpPr>
          <a:xfrm rot="-5400000">
            <a:off x="4906006" y="1299520"/>
            <a:ext cx="5256563" cy="2544472"/>
            <a:chOff x="4572000" y="2566850"/>
            <a:chExt cx="4727550" cy="2288400"/>
          </a:xfrm>
        </p:grpSpPr>
        <p:sp>
          <p:nvSpPr>
            <p:cNvPr id="125" name="Google Shape;125;p22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6" name="Google Shape;126;p22"/>
            <p:cNvCxnSpPr>
              <a:stCxn id="125" idx="2"/>
            </p:cNvCxnSpPr>
            <p:nvPr/>
          </p:nvCxnSpPr>
          <p:spPr>
            <a:xfrm rot="10800000">
              <a:off x="7500900" y="3056600"/>
              <a:ext cx="0" cy="3597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759225" y="1641975"/>
            <a:ext cx="5625600" cy="200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129" name="Google Shape;129;p23"/>
          <p:cNvCxnSpPr/>
          <p:nvPr/>
        </p:nvCxnSpPr>
        <p:spPr>
          <a:xfrm rot="10800000">
            <a:off x="8730600" y="-75"/>
            <a:ext cx="0" cy="528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3"/>
          <p:cNvSpPr/>
          <p:nvPr/>
        </p:nvSpPr>
        <p:spPr>
          <a:xfrm rot="10800000">
            <a:off x="7230300" y="0"/>
            <a:ext cx="1500300" cy="16746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-378025" y="3348250"/>
            <a:ext cx="1500300" cy="20016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3"/>
          <p:cNvGrpSpPr/>
          <p:nvPr/>
        </p:nvGrpSpPr>
        <p:grpSpPr>
          <a:xfrm flipH="1">
            <a:off x="7" y="2715053"/>
            <a:ext cx="7786195" cy="1609203"/>
            <a:chOff x="4572000" y="2566850"/>
            <a:chExt cx="10689450" cy="2288400"/>
          </a:xfrm>
        </p:grpSpPr>
        <p:sp>
          <p:nvSpPr>
            <p:cNvPr id="133" name="Google Shape;133;p23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3"/>
            <p:cNvCxnSpPr>
              <a:stCxn id="133" idx="2"/>
            </p:cNvCxnSpPr>
            <p:nvPr/>
          </p:nvCxnSpPr>
          <p:spPr>
            <a:xfrm>
              <a:off x="5702250" y="4855250"/>
              <a:ext cx="95592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hasCustomPrompt="1" type="title"/>
          </p:nvPr>
        </p:nvSpPr>
        <p:spPr>
          <a:xfrm>
            <a:off x="2030850" y="993300"/>
            <a:ext cx="50823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2030850" y="2619900"/>
            <a:ext cx="5082300" cy="627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38" name="Google Shape;138;p24"/>
          <p:cNvCxnSpPr/>
          <p:nvPr/>
        </p:nvCxnSpPr>
        <p:spPr>
          <a:xfrm>
            <a:off x="-9175" y="2620025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24"/>
          <p:cNvSpPr/>
          <p:nvPr/>
        </p:nvSpPr>
        <p:spPr>
          <a:xfrm>
            <a:off x="-2041650" y="608525"/>
            <a:ext cx="4072500" cy="4023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7113150" y="1697975"/>
            <a:ext cx="2037000" cy="35991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/>
          <p:nvPr/>
        </p:nvSpPr>
        <p:spPr>
          <a:xfrm>
            <a:off x="-1090825" y="1697975"/>
            <a:ext cx="2044200" cy="35991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924713" y="15293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5" name="Google Shape;145;p26"/>
          <p:cNvSpPr txBox="1"/>
          <p:nvPr>
            <p:ph hasCustomPrompt="1" idx="2" type="title"/>
          </p:nvPr>
        </p:nvSpPr>
        <p:spPr>
          <a:xfrm>
            <a:off x="848550" y="1730150"/>
            <a:ext cx="900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1924713" y="203962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3" type="title"/>
          </p:nvPr>
        </p:nvSpPr>
        <p:spPr>
          <a:xfrm>
            <a:off x="6087588" y="15293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6"/>
          <p:cNvSpPr txBox="1"/>
          <p:nvPr>
            <p:ph hasCustomPrompt="1" idx="4" type="title"/>
          </p:nvPr>
        </p:nvSpPr>
        <p:spPr>
          <a:xfrm>
            <a:off x="4979300" y="1730150"/>
            <a:ext cx="973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26"/>
          <p:cNvSpPr txBox="1"/>
          <p:nvPr>
            <p:ph idx="5" type="subTitle"/>
          </p:nvPr>
        </p:nvSpPr>
        <p:spPr>
          <a:xfrm>
            <a:off x="6087588" y="203962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6" type="title"/>
          </p:nvPr>
        </p:nvSpPr>
        <p:spPr>
          <a:xfrm>
            <a:off x="1924713" y="30779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151" name="Google Shape;151;p26"/>
          <p:cNvCxnSpPr/>
          <p:nvPr/>
        </p:nvCxnSpPr>
        <p:spPr>
          <a:xfrm>
            <a:off x="-9150" y="2796000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" name="Google Shape;152;p26"/>
          <p:cNvGrpSpPr/>
          <p:nvPr/>
        </p:nvGrpSpPr>
        <p:grpSpPr>
          <a:xfrm rot="-5400000">
            <a:off x="1465858" y="2059830"/>
            <a:ext cx="3863406" cy="2318378"/>
            <a:chOff x="4572000" y="2566850"/>
            <a:chExt cx="3813450" cy="2288400"/>
          </a:xfrm>
        </p:grpSpPr>
        <p:sp>
          <p:nvSpPr>
            <p:cNvPr id="153" name="Google Shape;153;p2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4" name="Google Shape;154;p26"/>
            <p:cNvCxnSpPr>
              <a:stCxn id="153" idx="2"/>
            </p:cNvCxnSpPr>
            <p:nvPr/>
          </p:nvCxnSpPr>
          <p:spPr>
            <a:xfrm rot="10800000">
              <a:off x="7043850" y="3513650"/>
              <a:ext cx="0" cy="26832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5" name="Google Shape;155;p26"/>
          <p:cNvSpPr txBox="1"/>
          <p:nvPr>
            <p:ph hasCustomPrompt="1" idx="7" type="title"/>
          </p:nvPr>
        </p:nvSpPr>
        <p:spPr>
          <a:xfrm>
            <a:off x="801000" y="3316125"/>
            <a:ext cx="995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26"/>
          <p:cNvSpPr txBox="1"/>
          <p:nvPr>
            <p:ph idx="8" type="subTitle"/>
          </p:nvPr>
        </p:nvSpPr>
        <p:spPr>
          <a:xfrm>
            <a:off x="1924713" y="35882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6"/>
          <p:cNvSpPr txBox="1"/>
          <p:nvPr>
            <p:ph idx="9" type="title"/>
          </p:nvPr>
        </p:nvSpPr>
        <p:spPr>
          <a:xfrm>
            <a:off x="6087588" y="30779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26"/>
          <p:cNvSpPr txBox="1"/>
          <p:nvPr>
            <p:ph hasCustomPrompt="1" idx="13" type="title"/>
          </p:nvPr>
        </p:nvSpPr>
        <p:spPr>
          <a:xfrm>
            <a:off x="4979301" y="3316125"/>
            <a:ext cx="973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9" name="Google Shape;159;p26"/>
          <p:cNvSpPr txBox="1"/>
          <p:nvPr>
            <p:ph idx="14" type="subTitle"/>
          </p:nvPr>
        </p:nvSpPr>
        <p:spPr>
          <a:xfrm>
            <a:off x="6087588" y="3588275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6"/>
          <p:cNvSpPr txBox="1"/>
          <p:nvPr>
            <p:ph idx="15" type="title"/>
          </p:nvPr>
        </p:nvSpPr>
        <p:spPr>
          <a:xfrm>
            <a:off x="1511125" y="540000"/>
            <a:ext cx="61218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1" name="Google Shape;161;p26"/>
          <p:cNvGrpSpPr/>
          <p:nvPr/>
        </p:nvGrpSpPr>
        <p:grpSpPr>
          <a:xfrm rot="5400000">
            <a:off x="-514424" y="901469"/>
            <a:ext cx="4163168" cy="2303961"/>
            <a:chOff x="4572000" y="2566850"/>
            <a:chExt cx="4135050" cy="2288400"/>
          </a:xfrm>
        </p:grpSpPr>
        <p:sp>
          <p:nvSpPr>
            <p:cNvPr id="162" name="Google Shape;162;p2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3" name="Google Shape;163;p26"/>
            <p:cNvCxnSpPr>
              <a:stCxn id="162" idx="2"/>
            </p:cNvCxnSpPr>
            <p:nvPr/>
          </p:nvCxnSpPr>
          <p:spPr>
            <a:xfrm rot="10800000">
              <a:off x="7204650" y="3352850"/>
              <a:ext cx="0" cy="30048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64" name="Google Shape;164;p26"/>
          <p:cNvGrpSpPr/>
          <p:nvPr/>
        </p:nvGrpSpPr>
        <p:grpSpPr>
          <a:xfrm flipH="1" rot="-5400000">
            <a:off x="5269125" y="1711275"/>
            <a:ext cx="4630950" cy="2288400"/>
            <a:chOff x="4572000" y="2566850"/>
            <a:chExt cx="4630950" cy="2288400"/>
          </a:xfrm>
        </p:grpSpPr>
        <p:sp>
          <p:nvSpPr>
            <p:cNvPr id="165" name="Google Shape;165;p2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" name="Google Shape;166;p26"/>
            <p:cNvCxnSpPr>
              <a:stCxn id="165" idx="2"/>
            </p:cNvCxnSpPr>
            <p:nvPr/>
          </p:nvCxnSpPr>
          <p:spPr>
            <a:xfrm rot="10800000">
              <a:off x="7452600" y="3104900"/>
              <a:ext cx="0" cy="35007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" name="Google Shape;167;p26"/>
          <p:cNvSpPr/>
          <p:nvPr/>
        </p:nvSpPr>
        <p:spPr>
          <a:xfrm>
            <a:off x="8140200" y="669900"/>
            <a:ext cx="283800" cy="28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283750" y="4461600"/>
            <a:ext cx="283800" cy="283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accent3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2347050" y="3120188"/>
            <a:ext cx="4449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1" name="Google Shape;171;p27"/>
          <p:cNvSpPr txBox="1"/>
          <p:nvPr>
            <p:ph idx="1" type="subTitle"/>
          </p:nvPr>
        </p:nvSpPr>
        <p:spPr>
          <a:xfrm>
            <a:off x="2347125" y="1217075"/>
            <a:ext cx="4449600" cy="132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72" name="Google Shape;172;p27"/>
          <p:cNvGrpSpPr/>
          <p:nvPr/>
        </p:nvGrpSpPr>
        <p:grpSpPr>
          <a:xfrm>
            <a:off x="-41531" y="2427843"/>
            <a:ext cx="9186957" cy="1896855"/>
            <a:chOff x="4572000" y="2566850"/>
            <a:chExt cx="11358750" cy="2288400"/>
          </a:xfrm>
        </p:grpSpPr>
        <p:sp>
          <p:nvSpPr>
            <p:cNvPr id="173" name="Google Shape;173;p27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7"/>
            <p:cNvCxnSpPr>
              <a:stCxn id="173" idx="2"/>
            </p:cNvCxnSpPr>
            <p:nvPr/>
          </p:nvCxnSpPr>
          <p:spPr>
            <a:xfrm>
              <a:off x="5702250" y="4855250"/>
              <a:ext cx="10228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5" name="Google Shape;175;p27"/>
          <p:cNvSpPr/>
          <p:nvPr/>
        </p:nvSpPr>
        <p:spPr>
          <a:xfrm flipH="1" rot="10799686">
            <a:off x="5141700" y="-396701"/>
            <a:ext cx="3282300" cy="3242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6" name="Google Shape;176;p27"/>
          <p:cNvGrpSpPr/>
          <p:nvPr/>
        </p:nvGrpSpPr>
        <p:grpSpPr>
          <a:xfrm rot="10800000">
            <a:off x="-361" y="531584"/>
            <a:ext cx="9186957" cy="1896855"/>
            <a:chOff x="4572000" y="2566850"/>
            <a:chExt cx="11358750" cy="2288400"/>
          </a:xfrm>
        </p:grpSpPr>
        <p:sp>
          <p:nvSpPr>
            <p:cNvPr id="177" name="Google Shape;177;p27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8" name="Google Shape;178;p27"/>
            <p:cNvCxnSpPr>
              <a:stCxn id="177" idx="2"/>
            </p:cNvCxnSpPr>
            <p:nvPr/>
          </p:nvCxnSpPr>
          <p:spPr>
            <a:xfrm>
              <a:off x="5702250" y="4855250"/>
              <a:ext cx="102285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1" type="subTitle"/>
          </p:nvPr>
        </p:nvSpPr>
        <p:spPr>
          <a:xfrm>
            <a:off x="720000" y="2571763"/>
            <a:ext cx="3450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720000" y="1690063"/>
            <a:ext cx="3450900" cy="8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" name="Google Shape;182;p28"/>
          <p:cNvSpPr/>
          <p:nvPr/>
        </p:nvSpPr>
        <p:spPr>
          <a:xfrm>
            <a:off x="4651525" y="215175"/>
            <a:ext cx="4094100" cy="39840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8"/>
          <p:cNvSpPr/>
          <p:nvPr/>
        </p:nvSpPr>
        <p:spPr>
          <a:xfrm>
            <a:off x="403350" y="540000"/>
            <a:ext cx="4094100" cy="4696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" name="Google Shape;184;p28"/>
          <p:cNvCxnSpPr/>
          <p:nvPr/>
        </p:nvCxnSpPr>
        <p:spPr>
          <a:xfrm>
            <a:off x="4500675" y="4840575"/>
            <a:ext cx="4668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8"/>
          <p:cNvCxnSpPr/>
          <p:nvPr/>
        </p:nvCxnSpPr>
        <p:spPr>
          <a:xfrm rot="10800000">
            <a:off x="403350" y="-50"/>
            <a:ext cx="0" cy="483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8"/>
          <p:cNvSpPr/>
          <p:nvPr/>
        </p:nvSpPr>
        <p:spPr>
          <a:xfrm rot="5399448">
            <a:off x="-962241" y="-937563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8"/>
          <p:cNvCxnSpPr/>
          <p:nvPr/>
        </p:nvCxnSpPr>
        <p:spPr>
          <a:xfrm>
            <a:off x="-9150" y="4199100"/>
            <a:ext cx="91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8"/>
          <p:cNvSpPr/>
          <p:nvPr/>
        </p:nvSpPr>
        <p:spPr>
          <a:xfrm rot="5399463">
            <a:off x="-558482" y="3273750"/>
            <a:ext cx="1920000" cy="1862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bg>
      <p:bgPr>
        <a:solidFill>
          <a:schemeClr val="accent3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>
            <a:off x="5210625" y="-562575"/>
            <a:ext cx="3624600" cy="58503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29"/>
          <p:cNvCxnSpPr/>
          <p:nvPr/>
        </p:nvCxnSpPr>
        <p:spPr>
          <a:xfrm>
            <a:off x="-9150" y="4840575"/>
            <a:ext cx="9204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9"/>
          <p:cNvSpPr/>
          <p:nvPr/>
        </p:nvSpPr>
        <p:spPr>
          <a:xfrm>
            <a:off x="-9175" y="-9175"/>
            <a:ext cx="4581300" cy="5152800"/>
          </a:xfrm>
          <a:prstGeom prst="round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9"/>
          <p:cNvCxnSpPr/>
          <p:nvPr/>
        </p:nvCxnSpPr>
        <p:spPr>
          <a:xfrm>
            <a:off x="-9150" y="4840575"/>
            <a:ext cx="4585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-9150" y="311375"/>
            <a:ext cx="3463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720000" y="3281225"/>
            <a:ext cx="35631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720000" y="979125"/>
            <a:ext cx="3798000" cy="21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">
    <p:bg>
      <p:bgPr>
        <a:solidFill>
          <a:schemeClr val="accent3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30"/>
          <p:cNvCxnSpPr/>
          <p:nvPr/>
        </p:nvCxnSpPr>
        <p:spPr>
          <a:xfrm>
            <a:off x="-9175" y="248213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0"/>
          <p:cNvSpPr/>
          <p:nvPr/>
        </p:nvSpPr>
        <p:spPr>
          <a:xfrm flipH="1">
            <a:off x="7658564" y="3096350"/>
            <a:ext cx="4489800" cy="4435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30"/>
          <p:cNvCxnSpPr/>
          <p:nvPr/>
        </p:nvCxnSpPr>
        <p:spPr>
          <a:xfrm>
            <a:off x="-9150" y="4840575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0"/>
          <p:cNvSpPr/>
          <p:nvPr/>
        </p:nvSpPr>
        <p:spPr>
          <a:xfrm>
            <a:off x="-9175" y="1108800"/>
            <a:ext cx="4581300" cy="4034700"/>
          </a:xfrm>
          <a:prstGeom prst="round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30"/>
          <p:cNvCxnSpPr/>
          <p:nvPr/>
        </p:nvCxnSpPr>
        <p:spPr>
          <a:xfrm>
            <a:off x="-9150" y="4840575"/>
            <a:ext cx="45852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0"/>
          <p:cNvSpPr txBox="1"/>
          <p:nvPr>
            <p:ph idx="1" type="subTitle"/>
          </p:nvPr>
        </p:nvSpPr>
        <p:spPr>
          <a:xfrm>
            <a:off x="720000" y="2916000"/>
            <a:ext cx="35631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720000" y="2210025"/>
            <a:ext cx="35631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">
    <p:bg>
      <p:bgPr>
        <a:solidFill>
          <a:schemeClr val="accent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/>
          <p:nvPr/>
        </p:nvSpPr>
        <p:spPr>
          <a:xfrm flipH="1">
            <a:off x="4576050" y="1108800"/>
            <a:ext cx="4581300" cy="4034700"/>
          </a:xfrm>
          <a:prstGeom prst="round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31"/>
          <p:cNvCxnSpPr/>
          <p:nvPr/>
        </p:nvCxnSpPr>
        <p:spPr>
          <a:xfrm>
            <a:off x="4568300" y="4840575"/>
            <a:ext cx="4565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31"/>
          <p:cNvCxnSpPr/>
          <p:nvPr/>
        </p:nvCxnSpPr>
        <p:spPr>
          <a:xfrm>
            <a:off x="-9150" y="4840575"/>
            <a:ext cx="458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1"/>
          <p:cNvSpPr txBox="1"/>
          <p:nvPr>
            <p:ph idx="1" type="subTitle"/>
          </p:nvPr>
        </p:nvSpPr>
        <p:spPr>
          <a:xfrm>
            <a:off x="5166900" y="3153950"/>
            <a:ext cx="3257100" cy="11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type="title"/>
          </p:nvPr>
        </p:nvSpPr>
        <p:spPr>
          <a:xfrm>
            <a:off x="5166900" y="2447975"/>
            <a:ext cx="32571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11" name="Google Shape;211;p31"/>
          <p:cNvCxnSpPr/>
          <p:nvPr/>
        </p:nvCxnSpPr>
        <p:spPr>
          <a:xfrm>
            <a:off x="-9175" y="248213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1"/>
          <p:cNvSpPr/>
          <p:nvPr/>
        </p:nvSpPr>
        <p:spPr>
          <a:xfrm rot="5400000">
            <a:off x="631700" y="683425"/>
            <a:ext cx="3260700" cy="4607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 rot="5400000">
            <a:off x="2156700" y="-1649750"/>
            <a:ext cx="4079400" cy="84552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2"/>
          <p:cNvCxnSpPr/>
          <p:nvPr/>
        </p:nvCxnSpPr>
        <p:spPr>
          <a:xfrm>
            <a:off x="10350" y="4840575"/>
            <a:ext cx="912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6" name="Google Shape;216;p32"/>
          <p:cNvGrpSpPr/>
          <p:nvPr/>
        </p:nvGrpSpPr>
        <p:grpSpPr>
          <a:xfrm flipH="1" rot="5400000">
            <a:off x="1353794" y="1171473"/>
            <a:ext cx="3730530" cy="2454309"/>
            <a:chOff x="4572000" y="2566850"/>
            <a:chExt cx="3478350" cy="2288400"/>
          </a:xfrm>
        </p:grpSpPr>
        <p:sp>
          <p:nvSpPr>
            <p:cNvPr id="217" name="Google Shape;217;p32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8" name="Google Shape;218;p32"/>
            <p:cNvCxnSpPr>
              <a:stCxn id="217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9" name="Google Shape;219;p32"/>
          <p:cNvSpPr/>
          <p:nvPr/>
        </p:nvSpPr>
        <p:spPr>
          <a:xfrm>
            <a:off x="-718000" y="1190250"/>
            <a:ext cx="2709900" cy="2676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/>
          <p:nvPr/>
        </p:nvSpPr>
        <p:spPr>
          <a:xfrm>
            <a:off x="7249100" y="219976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2"/>
          <p:cNvSpPr txBox="1"/>
          <p:nvPr>
            <p:ph idx="1" type="subTitle"/>
          </p:nvPr>
        </p:nvSpPr>
        <p:spPr>
          <a:xfrm>
            <a:off x="2943600" y="2800346"/>
            <a:ext cx="3257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type="title"/>
          </p:nvPr>
        </p:nvSpPr>
        <p:spPr>
          <a:xfrm>
            <a:off x="2220750" y="1523250"/>
            <a:ext cx="4702800" cy="12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96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">
    <p:bg>
      <p:bgPr>
        <a:solidFill>
          <a:schemeClr val="accent3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720000" y="2458050"/>
            <a:ext cx="46527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33"/>
          <p:cNvSpPr txBox="1"/>
          <p:nvPr>
            <p:ph type="title"/>
          </p:nvPr>
        </p:nvSpPr>
        <p:spPr>
          <a:xfrm>
            <a:off x="2667450" y="540000"/>
            <a:ext cx="38091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33"/>
          <p:cNvSpPr txBox="1"/>
          <p:nvPr>
            <p:ph idx="2" type="subTitle"/>
          </p:nvPr>
        </p:nvSpPr>
        <p:spPr>
          <a:xfrm>
            <a:off x="720000" y="1914450"/>
            <a:ext cx="3809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" name="Google Shape;227;p33"/>
          <p:cNvSpPr txBox="1"/>
          <p:nvPr>
            <p:ph idx="3" type="subTitle"/>
          </p:nvPr>
        </p:nvSpPr>
        <p:spPr>
          <a:xfrm>
            <a:off x="5519400" y="2458050"/>
            <a:ext cx="29172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33"/>
          <p:cNvSpPr txBox="1"/>
          <p:nvPr>
            <p:ph idx="4" type="subTitle"/>
          </p:nvPr>
        </p:nvSpPr>
        <p:spPr>
          <a:xfrm>
            <a:off x="5519400" y="1914450"/>
            <a:ext cx="29172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33"/>
          <p:cNvSpPr txBox="1"/>
          <p:nvPr>
            <p:ph idx="5" type="subTitle"/>
          </p:nvPr>
        </p:nvSpPr>
        <p:spPr>
          <a:xfrm>
            <a:off x="720000" y="1261650"/>
            <a:ext cx="38091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33"/>
          <p:cNvSpPr/>
          <p:nvPr/>
        </p:nvSpPr>
        <p:spPr>
          <a:xfrm>
            <a:off x="7330850" y="3832400"/>
            <a:ext cx="1813200" cy="1311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33"/>
          <p:cNvCxnSpPr/>
          <p:nvPr/>
        </p:nvCxnSpPr>
        <p:spPr>
          <a:xfrm>
            <a:off x="-33350" y="302200"/>
            <a:ext cx="923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33"/>
          <p:cNvSpPr/>
          <p:nvPr/>
        </p:nvSpPr>
        <p:spPr>
          <a:xfrm>
            <a:off x="6442100" y="3649136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33"/>
          <p:cNvCxnSpPr/>
          <p:nvPr/>
        </p:nvCxnSpPr>
        <p:spPr>
          <a:xfrm>
            <a:off x="10350" y="4895600"/>
            <a:ext cx="731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3"/>
          <p:cNvSpPr/>
          <p:nvPr/>
        </p:nvSpPr>
        <p:spPr>
          <a:xfrm>
            <a:off x="7737500" y="4332525"/>
            <a:ext cx="283800" cy="28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1_1">
    <p:bg>
      <p:bgPr>
        <a:solidFill>
          <a:schemeClr val="accent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subTitle"/>
          </p:nvPr>
        </p:nvSpPr>
        <p:spPr>
          <a:xfrm>
            <a:off x="720000" y="2458050"/>
            <a:ext cx="46527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7" name="Google Shape;237;p34"/>
          <p:cNvSpPr txBox="1"/>
          <p:nvPr>
            <p:ph type="title"/>
          </p:nvPr>
        </p:nvSpPr>
        <p:spPr>
          <a:xfrm>
            <a:off x="1507650" y="540000"/>
            <a:ext cx="6128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" name="Google Shape;238;p34"/>
          <p:cNvSpPr txBox="1"/>
          <p:nvPr>
            <p:ph idx="2" type="subTitle"/>
          </p:nvPr>
        </p:nvSpPr>
        <p:spPr>
          <a:xfrm>
            <a:off x="720000" y="1914450"/>
            <a:ext cx="38091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5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3" type="subTitle"/>
          </p:nvPr>
        </p:nvSpPr>
        <p:spPr>
          <a:xfrm>
            <a:off x="720000" y="1261650"/>
            <a:ext cx="39834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40" name="Google Shape;240;p34"/>
          <p:cNvCxnSpPr/>
          <p:nvPr/>
        </p:nvCxnSpPr>
        <p:spPr>
          <a:xfrm>
            <a:off x="10350" y="4895600"/>
            <a:ext cx="913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4"/>
          <p:cNvSpPr/>
          <p:nvPr/>
        </p:nvSpPr>
        <p:spPr>
          <a:xfrm>
            <a:off x="6610800" y="1261650"/>
            <a:ext cx="1813200" cy="4061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 rot="10800000">
            <a:off x="7436000" y="-2024450"/>
            <a:ext cx="4067400" cy="4018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5901150" y="418536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accent3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913050" y="2735250"/>
            <a:ext cx="20961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35"/>
          <p:cNvSpPr txBox="1"/>
          <p:nvPr>
            <p:ph idx="1" type="subTitle"/>
          </p:nvPr>
        </p:nvSpPr>
        <p:spPr>
          <a:xfrm>
            <a:off x="913050" y="3176400"/>
            <a:ext cx="2096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5"/>
          <p:cNvSpPr txBox="1"/>
          <p:nvPr>
            <p:ph idx="2" type="title"/>
          </p:nvPr>
        </p:nvSpPr>
        <p:spPr>
          <a:xfrm>
            <a:off x="3523949" y="2735250"/>
            <a:ext cx="20961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35"/>
          <p:cNvSpPr txBox="1"/>
          <p:nvPr>
            <p:ph idx="3" type="subTitle"/>
          </p:nvPr>
        </p:nvSpPr>
        <p:spPr>
          <a:xfrm>
            <a:off x="3523949" y="3176400"/>
            <a:ext cx="2096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5"/>
          <p:cNvSpPr txBox="1"/>
          <p:nvPr>
            <p:ph idx="4" type="title"/>
          </p:nvPr>
        </p:nvSpPr>
        <p:spPr>
          <a:xfrm>
            <a:off x="6134850" y="2735250"/>
            <a:ext cx="20961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0" name="Google Shape;250;p35"/>
          <p:cNvSpPr txBox="1"/>
          <p:nvPr>
            <p:ph idx="5" type="subTitle"/>
          </p:nvPr>
        </p:nvSpPr>
        <p:spPr>
          <a:xfrm>
            <a:off x="6134850" y="3176400"/>
            <a:ext cx="20961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5"/>
          <p:cNvSpPr txBox="1"/>
          <p:nvPr>
            <p:ph idx="6"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2" name="Google Shape;252;p35"/>
          <p:cNvSpPr/>
          <p:nvPr/>
        </p:nvSpPr>
        <p:spPr>
          <a:xfrm>
            <a:off x="-937750" y="391852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5"/>
          <p:cNvCxnSpPr/>
          <p:nvPr/>
        </p:nvCxnSpPr>
        <p:spPr>
          <a:xfrm>
            <a:off x="-9150" y="4840575"/>
            <a:ext cx="920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bg>
      <p:bgPr>
        <a:solidFill>
          <a:schemeClr val="accent3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717575" y="3350211"/>
            <a:ext cx="23364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6" name="Google Shape;256;p36"/>
          <p:cNvSpPr txBox="1"/>
          <p:nvPr>
            <p:ph idx="1" type="subTitle"/>
          </p:nvPr>
        </p:nvSpPr>
        <p:spPr>
          <a:xfrm>
            <a:off x="717575" y="3852412"/>
            <a:ext cx="2336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6"/>
          <p:cNvSpPr txBox="1"/>
          <p:nvPr>
            <p:ph idx="2" type="title"/>
          </p:nvPr>
        </p:nvSpPr>
        <p:spPr>
          <a:xfrm>
            <a:off x="3393488" y="3350211"/>
            <a:ext cx="23364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8" name="Google Shape;258;p36"/>
          <p:cNvSpPr txBox="1"/>
          <p:nvPr>
            <p:ph idx="3" type="subTitle"/>
          </p:nvPr>
        </p:nvSpPr>
        <p:spPr>
          <a:xfrm>
            <a:off x="3393488" y="3852412"/>
            <a:ext cx="2336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6"/>
          <p:cNvSpPr txBox="1"/>
          <p:nvPr>
            <p:ph idx="4" type="title"/>
          </p:nvPr>
        </p:nvSpPr>
        <p:spPr>
          <a:xfrm>
            <a:off x="6079500" y="3350211"/>
            <a:ext cx="2336400" cy="44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36"/>
          <p:cNvSpPr txBox="1"/>
          <p:nvPr>
            <p:ph idx="5" type="subTitle"/>
          </p:nvPr>
        </p:nvSpPr>
        <p:spPr>
          <a:xfrm>
            <a:off x="6079500" y="3852412"/>
            <a:ext cx="23364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6"/>
          <p:cNvSpPr txBox="1"/>
          <p:nvPr>
            <p:ph idx="6" type="title"/>
          </p:nvPr>
        </p:nvSpPr>
        <p:spPr>
          <a:xfrm>
            <a:off x="2909450" y="540000"/>
            <a:ext cx="33252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36"/>
          <p:cNvSpPr/>
          <p:nvPr/>
        </p:nvSpPr>
        <p:spPr>
          <a:xfrm>
            <a:off x="7692025" y="4115575"/>
            <a:ext cx="1469700" cy="145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6"/>
          <p:cNvCxnSpPr>
            <a:endCxn id="262" idx="2"/>
          </p:cNvCxnSpPr>
          <p:nvPr/>
        </p:nvCxnSpPr>
        <p:spPr>
          <a:xfrm>
            <a:off x="-8975" y="4832725"/>
            <a:ext cx="91707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6"/>
          <p:cNvCxnSpPr/>
          <p:nvPr/>
        </p:nvCxnSpPr>
        <p:spPr>
          <a:xfrm>
            <a:off x="-9150" y="256350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6"/>
          <p:cNvSpPr/>
          <p:nvPr/>
        </p:nvSpPr>
        <p:spPr>
          <a:xfrm rot="-5400000">
            <a:off x="-17175" y="4103000"/>
            <a:ext cx="1469700" cy="1452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bg>
      <p:bgPr>
        <a:solidFill>
          <a:schemeClr val="accent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1822387" y="1425675"/>
            <a:ext cx="215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" name="Google Shape;268;p37"/>
          <p:cNvSpPr txBox="1"/>
          <p:nvPr>
            <p:ph idx="1" type="subTitle"/>
          </p:nvPr>
        </p:nvSpPr>
        <p:spPr>
          <a:xfrm>
            <a:off x="1822387" y="2012200"/>
            <a:ext cx="215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7"/>
          <p:cNvSpPr txBox="1"/>
          <p:nvPr>
            <p:ph idx="2" type="title"/>
          </p:nvPr>
        </p:nvSpPr>
        <p:spPr>
          <a:xfrm>
            <a:off x="5164636" y="1425675"/>
            <a:ext cx="215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0" name="Google Shape;270;p37"/>
          <p:cNvSpPr txBox="1"/>
          <p:nvPr>
            <p:ph idx="3" type="subTitle"/>
          </p:nvPr>
        </p:nvSpPr>
        <p:spPr>
          <a:xfrm>
            <a:off x="5164636" y="2012200"/>
            <a:ext cx="215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7"/>
          <p:cNvSpPr txBox="1"/>
          <p:nvPr>
            <p:ph idx="4" type="title"/>
          </p:nvPr>
        </p:nvSpPr>
        <p:spPr>
          <a:xfrm>
            <a:off x="1822387" y="3275000"/>
            <a:ext cx="215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2" name="Google Shape;272;p37"/>
          <p:cNvSpPr txBox="1"/>
          <p:nvPr>
            <p:ph idx="5" type="subTitle"/>
          </p:nvPr>
        </p:nvSpPr>
        <p:spPr>
          <a:xfrm>
            <a:off x="1822387" y="3861525"/>
            <a:ext cx="215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7"/>
          <p:cNvSpPr txBox="1"/>
          <p:nvPr>
            <p:ph idx="6" type="title"/>
          </p:nvPr>
        </p:nvSpPr>
        <p:spPr>
          <a:xfrm>
            <a:off x="5164636" y="3275000"/>
            <a:ext cx="215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37"/>
          <p:cNvSpPr txBox="1"/>
          <p:nvPr>
            <p:ph idx="7" type="subTitle"/>
          </p:nvPr>
        </p:nvSpPr>
        <p:spPr>
          <a:xfrm>
            <a:off x="5164636" y="3861525"/>
            <a:ext cx="2157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7"/>
          <p:cNvSpPr txBox="1"/>
          <p:nvPr>
            <p:ph idx="8"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276" name="Google Shape;276;p37"/>
          <p:cNvCxnSpPr/>
          <p:nvPr/>
        </p:nvCxnSpPr>
        <p:spPr>
          <a:xfrm>
            <a:off x="-9150" y="4840575"/>
            <a:ext cx="922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37"/>
          <p:cNvSpPr/>
          <p:nvPr/>
        </p:nvSpPr>
        <p:spPr>
          <a:xfrm flipH="1">
            <a:off x="8315450" y="1689525"/>
            <a:ext cx="2331900" cy="2303700"/>
          </a:xfrm>
          <a:prstGeom prst="arc">
            <a:avLst>
              <a:gd fmla="val 16200000" name="adj1"/>
              <a:gd fmla="val 5422262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7"/>
          <p:cNvSpPr/>
          <p:nvPr/>
        </p:nvSpPr>
        <p:spPr>
          <a:xfrm rot="10800000">
            <a:off x="-780300" y="-158700"/>
            <a:ext cx="1500300" cy="22416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">
    <p:bg>
      <p:bgPr>
        <a:solidFill>
          <a:schemeClr val="accent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/>
          <p:nvPr/>
        </p:nvSpPr>
        <p:spPr>
          <a:xfrm>
            <a:off x="652925" y="1393600"/>
            <a:ext cx="1956600" cy="3944700"/>
          </a:xfrm>
          <a:prstGeom prst="round2SameRect">
            <a:avLst>
              <a:gd fmla="val 49935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4573958" y="1393600"/>
            <a:ext cx="1956600" cy="3944700"/>
          </a:xfrm>
          <a:prstGeom prst="round2SameRect">
            <a:avLst>
              <a:gd fmla="val 49935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6534475" y="1393600"/>
            <a:ext cx="1956600" cy="3944700"/>
          </a:xfrm>
          <a:prstGeom prst="round2SameRect">
            <a:avLst>
              <a:gd fmla="val 49935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2613429" y="1393600"/>
            <a:ext cx="1956600" cy="3944700"/>
          </a:xfrm>
          <a:prstGeom prst="round2SameRect">
            <a:avLst>
              <a:gd fmla="val 49935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38"/>
          <p:cNvCxnSpPr/>
          <p:nvPr/>
        </p:nvCxnSpPr>
        <p:spPr>
          <a:xfrm>
            <a:off x="-8975" y="4832725"/>
            <a:ext cx="91707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38"/>
          <p:cNvSpPr txBox="1"/>
          <p:nvPr>
            <p:ph type="title"/>
          </p:nvPr>
        </p:nvSpPr>
        <p:spPr>
          <a:xfrm>
            <a:off x="723425" y="2830925"/>
            <a:ext cx="1815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38"/>
          <p:cNvSpPr txBox="1"/>
          <p:nvPr>
            <p:ph idx="1" type="subTitle"/>
          </p:nvPr>
        </p:nvSpPr>
        <p:spPr>
          <a:xfrm>
            <a:off x="723425" y="3417450"/>
            <a:ext cx="181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38"/>
          <p:cNvSpPr txBox="1"/>
          <p:nvPr>
            <p:ph idx="2" type="title"/>
          </p:nvPr>
        </p:nvSpPr>
        <p:spPr>
          <a:xfrm>
            <a:off x="4644458" y="2830925"/>
            <a:ext cx="1815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8" name="Google Shape;288;p38"/>
          <p:cNvSpPr txBox="1"/>
          <p:nvPr>
            <p:ph idx="3" type="subTitle"/>
          </p:nvPr>
        </p:nvSpPr>
        <p:spPr>
          <a:xfrm>
            <a:off x="4644458" y="3417450"/>
            <a:ext cx="181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38"/>
          <p:cNvSpPr txBox="1"/>
          <p:nvPr>
            <p:ph idx="4" type="title"/>
          </p:nvPr>
        </p:nvSpPr>
        <p:spPr>
          <a:xfrm>
            <a:off x="2683942" y="2830938"/>
            <a:ext cx="1815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0" name="Google Shape;290;p38"/>
          <p:cNvSpPr txBox="1"/>
          <p:nvPr>
            <p:ph idx="5" type="subTitle"/>
          </p:nvPr>
        </p:nvSpPr>
        <p:spPr>
          <a:xfrm>
            <a:off x="2683942" y="3417463"/>
            <a:ext cx="181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38"/>
          <p:cNvSpPr txBox="1"/>
          <p:nvPr>
            <p:ph idx="6" type="title"/>
          </p:nvPr>
        </p:nvSpPr>
        <p:spPr>
          <a:xfrm>
            <a:off x="6604975" y="2830925"/>
            <a:ext cx="1815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2" name="Google Shape;292;p38"/>
          <p:cNvSpPr txBox="1"/>
          <p:nvPr>
            <p:ph idx="7" type="subTitle"/>
          </p:nvPr>
        </p:nvSpPr>
        <p:spPr>
          <a:xfrm>
            <a:off x="6604975" y="3417450"/>
            <a:ext cx="1815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8"/>
          <p:cNvSpPr txBox="1"/>
          <p:nvPr>
            <p:ph idx="8"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38"/>
          <p:cNvSpPr/>
          <p:nvPr/>
        </p:nvSpPr>
        <p:spPr>
          <a:xfrm>
            <a:off x="7692025" y="4115575"/>
            <a:ext cx="1469700" cy="14517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8"/>
          <p:cNvCxnSpPr/>
          <p:nvPr/>
        </p:nvCxnSpPr>
        <p:spPr>
          <a:xfrm>
            <a:off x="-9150" y="256350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8"/>
          <p:cNvSpPr/>
          <p:nvPr/>
        </p:nvSpPr>
        <p:spPr>
          <a:xfrm rot="-5400000">
            <a:off x="-17175" y="4103000"/>
            <a:ext cx="1469700" cy="14520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solidFill>
          <a:schemeClr val="accent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720000" y="1730475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9" name="Google Shape;299;p39"/>
          <p:cNvSpPr txBox="1"/>
          <p:nvPr>
            <p:ph idx="1" type="subTitle"/>
          </p:nvPr>
        </p:nvSpPr>
        <p:spPr>
          <a:xfrm>
            <a:off x="720000" y="2317000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9"/>
          <p:cNvSpPr txBox="1"/>
          <p:nvPr>
            <p:ph idx="2" type="title"/>
          </p:nvPr>
        </p:nvSpPr>
        <p:spPr>
          <a:xfrm>
            <a:off x="3493650" y="1730475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1" name="Google Shape;301;p39"/>
          <p:cNvSpPr txBox="1"/>
          <p:nvPr>
            <p:ph idx="3" type="subTitle"/>
          </p:nvPr>
        </p:nvSpPr>
        <p:spPr>
          <a:xfrm>
            <a:off x="3493650" y="2317000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4" type="title"/>
          </p:nvPr>
        </p:nvSpPr>
        <p:spPr>
          <a:xfrm>
            <a:off x="720000" y="3278900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3" name="Google Shape;303;p39"/>
          <p:cNvSpPr txBox="1"/>
          <p:nvPr>
            <p:ph idx="5" type="subTitle"/>
          </p:nvPr>
        </p:nvSpPr>
        <p:spPr>
          <a:xfrm>
            <a:off x="720000" y="3865425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39"/>
          <p:cNvSpPr txBox="1"/>
          <p:nvPr>
            <p:ph idx="6" type="title"/>
          </p:nvPr>
        </p:nvSpPr>
        <p:spPr>
          <a:xfrm>
            <a:off x="3493650" y="3278900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5" name="Google Shape;305;p39"/>
          <p:cNvSpPr txBox="1"/>
          <p:nvPr>
            <p:ph idx="7" type="subTitle"/>
          </p:nvPr>
        </p:nvSpPr>
        <p:spPr>
          <a:xfrm>
            <a:off x="3493650" y="3865425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9"/>
          <p:cNvSpPr txBox="1"/>
          <p:nvPr>
            <p:ph idx="8" type="title"/>
          </p:nvPr>
        </p:nvSpPr>
        <p:spPr>
          <a:xfrm>
            <a:off x="6267450" y="1730475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39"/>
          <p:cNvSpPr txBox="1"/>
          <p:nvPr>
            <p:ph idx="9" type="subTitle"/>
          </p:nvPr>
        </p:nvSpPr>
        <p:spPr>
          <a:xfrm>
            <a:off x="6267450" y="2317000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39"/>
          <p:cNvSpPr txBox="1"/>
          <p:nvPr>
            <p:ph idx="13" type="title"/>
          </p:nvPr>
        </p:nvSpPr>
        <p:spPr>
          <a:xfrm>
            <a:off x="6267450" y="3278900"/>
            <a:ext cx="2156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9" name="Google Shape;309;p39"/>
          <p:cNvSpPr txBox="1"/>
          <p:nvPr>
            <p:ph idx="14" type="subTitle"/>
          </p:nvPr>
        </p:nvSpPr>
        <p:spPr>
          <a:xfrm>
            <a:off x="6267450" y="3865425"/>
            <a:ext cx="2156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5"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" name="Google Shape;311;p39"/>
          <p:cNvSpPr/>
          <p:nvPr/>
        </p:nvSpPr>
        <p:spPr>
          <a:xfrm>
            <a:off x="385650" y="1335975"/>
            <a:ext cx="2790900" cy="3879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3176550" y="1335975"/>
            <a:ext cx="2790900" cy="3879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5967450" y="1335975"/>
            <a:ext cx="2790900" cy="38793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/>
          <p:nvPr/>
        </p:nvSpPr>
        <p:spPr>
          <a:xfrm rot="-5400000">
            <a:off x="8216496" y="4227271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9"/>
          <p:cNvCxnSpPr/>
          <p:nvPr/>
        </p:nvCxnSpPr>
        <p:spPr>
          <a:xfrm>
            <a:off x="-29642" y="287625"/>
            <a:ext cx="933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39"/>
          <p:cNvCxnSpPr/>
          <p:nvPr/>
        </p:nvCxnSpPr>
        <p:spPr>
          <a:xfrm>
            <a:off x="-9150" y="4840575"/>
            <a:ext cx="91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solidFill>
          <a:schemeClr val="dk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hasCustomPrompt="1" type="title"/>
          </p:nvPr>
        </p:nvSpPr>
        <p:spPr>
          <a:xfrm>
            <a:off x="2152200" y="540000"/>
            <a:ext cx="4839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9" name="Google Shape;319;p40"/>
          <p:cNvSpPr txBox="1"/>
          <p:nvPr>
            <p:ph idx="1" type="subTitle"/>
          </p:nvPr>
        </p:nvSpPr>
        <p:spPr>
          <a:xfrm>
            <a:off x="2152200" y="1307824"/>
            <a:ext cx="48396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40"/>
          <p:cNvSpPr txBox="1"/>
          <p:nvPr>
            <p:ph hasCustomPrompt="1" idx="2" type="title"/>
          </p:nvPr>
        </p:nvSpPr>
        <p:spPr>
          <a:xfrm>
            <a:off x="2152200" y="1969330"/>
            <a:ext cx="4839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1" name="Google Shape;321;p40"/>
          <p:cNvSpPr txBox="1"/>
          <p:nvPr>
            <p:ph idx="3" type="subTitle"/>
          </p:nvPr>
        </p:nvSpPr>
        <p:spPr>
          <a:xfrm>
            <a:off x="2152200" y="2737155"/>
            <a:ext cx="48396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hasCustomPrompt="1" idx="4" type="title"/>
          </p:nvPr>
        </p:nvSpPr>
        <p:spPr>
          <a:xfrm>
            <a:off x="2152200" y="3398673"/>
            <a:ext cx="48396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3" name="Google Shape;323;p40"/>
          <p:cNvSpPr txBox="1"/>
          <p:nvPr>
            <p:ph idx="5" type="subTitle"/>
          </p:nvPr>
        </p:nvSpPr>
        <p:spPr>
          <a:xfrm>
            <a:off x="2152200" y="4166497"/>
            <a:ext cx="48396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0"/>
          <p:cNvSpPr/>
          <p:nvPr/>
        </p:nvSpPr>
        <p:spPr>
          <a:xfrm rot="5400000">
            <a:off x="3457800" y="-3072450"/>
            <a:ext cx="1420200" cy="8448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0"/>
          <p:cNvSpPr/>
          <p:nvPr/>
        </p:nvSpPr>
        <p:spPr>
          <a:xfrm flipH="1" rot="-5400000">
            <a:off x="4244700" y="-1630950"/>
            <a:ext cx="1420200" cy="84054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/>
          <p:nvPr/>
        </p:nvSpPr>
        <p:spPr>
          <a:xfrm rot="5400000">
            <a:off x="3457800" y="-232050"/>
            <a:ext cx="1420200" cy="84480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p40"/>
          <p:cNvCxnSpPr/>
          <p:nvPr/>
        </p:nvCxnSpPr>
        <p:spPr>
          <a:xfrm rot="10800000">
            <a:off x="8758675" y="3295175"/>
            <a:ext cx="0" cy="1839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40"/>
          <p:cNvSpPr/>
          <p:nvPr/>
        </p:nvSpPr>
        <p:spPr>
          <a:xfrm>
            <a:off x="5889175" y="1861650"/>
            <a:ext cx="2869500" cy="283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40"/>
          <p:cNvCxnSpPr>
            <a:endCxn id="330" idx="0"/>
          </p:cNvCxnSpPr>
          <p:nvPr/>
        </p:nvCxnSpPr>
        <p:spPr>
          <a:xfrm rot="10800000">
            <a:off x="408125" y="-16900"/>
            <a:ext cx="0" cy="3285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40"/>
          <p:cNvSpPr/>
          <p:nvPr/>
        </p:nvSpPr>
        <p:spPr>
          <a:xfrm>
            <a:off x="-1042675" y="3281850"/>
            <a:ext cx="2869500" cy="2834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/>
          <p:nvPr/>
        </p:nvSpPr>
        <p:spPr>
          <a:xfrm>
            <a:off x="-1487425" y="-16900"/>
            <a:ext cx="3791100" cy="3744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bg>
      <p:bgPr>
        <a:solidFill>
          <a:schemeClr val="accent3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41"/>
          <p:cNvGrpSpPr/>
          <p:nvPr/>
        </p:nvGrpSpPr>
        <p:grpSpPr>
          <a:xfrm rot="10800000">
            <a:off x="-58393" y="278409"/>
            <a:ext cx="9220108" cy="1863902"/>
            <a:chOff x="4572000" y="2566850"/>
            <a:chExt cx="11453550" cy="2288400"/>
          </a:xfrm>
        </p:grpSpPr>
        <p:sp>
          <p:nvSpPr>
            <p:cNvPr id="334" name="Google Shape;334;p41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35" name="Google Shape;335;p41"/>
            <p:cNvCxnSpPr>
              <a:stCxn id="334" idx="2"/>
            </p:cNvCxnSpPr>
            <p:nvPr/>
          </p:nvCxnSpPr>
          <p:spPr>
            <a:xfrm>
              <a:off x="5702250" y="4855250"/>
              <a:ext cx="10323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6" name="Google Shape;336;p41"/>
          <p:cNvSpPr txBox="1"/>
          <p:nvPr>
            <p:ph type="title"/>
          </p:nvPr>
        </p:nvSpPr>
        <p:spPr>
          <a:xfrm>
            <a:off x="1969550" y="540000"/>
            <a:ext cx="52050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7" name="Google Shape;337;p41"/>
          <p:cNvSpPr/>
          <p:nvPr/>
        </p:nvSpPr>
        <p:spPr>
          <a:xfrm>
            <a:off x="-1820844" y="3721775"/>
            <a:ext cx="3119100" cy="3081300"/>
          </a:xfrm>
          <a:prstGeom prst="arc">
            <a:avLst>
              <a:gd fmla="val 162001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9_1">
    <p:bg>
      <p:bgPr>
        <a:solidFill>
          <a:schemeClr val="accent3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Google Shape;339;p42"/>
          <p:cNvCxnSpPr/>
          <p:nvPr/>
        </p:nvCxnSpPr>
        <p:spPr>
          <a:xfrm>
            <a:off x="-37350" y="280050"/>
            <a:ext cx="91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42"/>
          <p:cNvCxnSpPr/>
          <p:nvPr/>
        </p:nvCxnSpPr>
        <p:spPr>
          <a:xfrm>
            <a:off x="-37350" y="4900800"/>
            <a:ext cx="919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42"/>
          <p:cNvCxnSpPr/>
          <p:nvPr/>
        </p:nvCxnSpPr>
        <p:spPr>
          <a:xfrm rot="10800000">
            <a:off x="317313" y="-46725"/>
            <a:ext cx="0" cy="52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42"/>
          <p:cNvCxnSpPr/>
          <p:nvPr/>
        </p:nvCxnSpPr>
        <p:spPr>
          <a:xfrm rot="10800000">
            <a:off x="8802688" y="-46725"/>
            <a:ext cx="0" cy="52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42"/>
          <p:cNvSpPr/>
          <p:nvPr/>
        </p:nvSpPr>
        <p:spPr>
          <a:xfrm rot="5399339">
            <a:off x="-831151" y="-493937"/>
            <a:ext cx="1560600" cy="1541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2"/>
          <p:cNvSpPr txBox="1"/>
          <p:nvPr>
            <p:ph type="title"/>
          </p:nvPr>
        </p:nvSpPr>
        <p:spPr>
          <a:xfrm>
            <a:off x="2359175" y="540000"/>
            <a:ext cx="44256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42"/>
          <p:cNvSpPr/>
          <p:nvPr/>
        </p:nvSpPr>
        <p:spPr>
          <a:xfrm rot="10799531">
            <a:off x="8187850" y="-808768"/>
            <a:ext cx="2198100" cy="2171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9_1_1">
    <p:bg>
      <p:bgPr>
        <a:solidFill>
          <a:schemeClr val="accent3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43"/>
          <p:cNvCxnSpPr/>
          <p:nvPr/>
        </p:nvCxnSpPr>
        <p:spPr>
          <a:xfrm rot="10800000">
            <a:off x="329275" y="-46725"/>
            <a:ext cx="0" cy="52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43"/>
          <p:cNvCxnSpPr/>
          <p:nvPr/>
        </p:nvCxnSpPr>
        <p:spPr>
          <a:xfrm rot="10800000">
            <a:off x="8814650" y="-46725"/>
            <a:ext cx="0" cy="52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43"/>
          <p:cNvSpPr/>
          <p:nvPr/>
        </p:nvSpPr>
        <p:spPr>
          <a:xfrm rot="10800000">
            <a:off x="8182276" y="-1016401"/>
            <a:ext cx="1965600" cy="19416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 rot="5400000">
            <a:off x="-1026449" y="-1005299"/>
            <a:ext cx="1943100" cy="19194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 txBox="1"/>
          <p:nvPr>
            <p:ph type="title"/>
          </p:nvPr>
        </p:nvSpPr>
        <p:spPr>
          <a:xfrm>
            <a:off x="1871825" y="540000"/>
            <a:ext cx="5400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bg>
      <p:bgPr>
        <a:solidFill>
          <a:schemeClr val="dk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/>
          <p:nvPr/>
        </p:nvSpPr>
        <p:spPr>
          <a:xfrm>
            <a:off x="1726050" y="-96300"/>
            <a:ext cx="5608800" cy="53811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 txBox="1"/>
          <p:nvPr>
            <p:ph type="ctrTitle"/>
          </p:nvPr>
        </p:nvSpPr>
        <p:spPr>
          <a:xfrm>
            <a:off x="2147950" y="540000"/>
            <a:ext cx="4848000" cy="98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5" name="Google Shape;355;p44"/>
          <p:cNvSpPr txBox="1"/>
          <p:nvPr>
            <p:ph idx="1" type="subTitle"/>
          </p:nvPr>
        </p:nvSpPr>
        <p:spPr>
          <a:xfrm>
            <a:off x="2148050" y="1521900"/>
            <a:ext cx="4848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accent3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6" name="Google Shape;356;p44"/>
          <p:cNvSpPr txBox="1"/>
          <p:nvPr>
            <p:ph idx="2" type="subTitle"/>
          </p:nvPr>
        </p:nvSpPr>
        <p:spPr>
          <a:xfrm>
            <a:off x="2148050" y="2088275"/>
            <a:ext cx="4848000" cy="8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7" name="Google Shape;357;p44"/>
          <p:cNvSpPr txBox="1"/>
          <p:nvPr/>
        </p:nvSpPr>
        <p:spPr>
          <a:xfrm>
            <a:off x="2148050" y="3783900"/>
            <a:ext cx="48480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2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rPr>
              <a:t> infographics &amp; images by </a:t>
            </a:r>
            <a:r>
              <a:rPr b="1" lang="en" sz="1200">
                <a:solidFill>
                  <a:schemeClr val="accent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8" name="Google Shape;358;p44"/>
          <p:cNvCxnSpPr/>
          <p:nvPr/>
        </p:nvCxnSpPr>
        <p:spPr>
          <a:xfrm>
            <a:off x="10350" y="302200"/>
            <a:ext cx="91236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44"/>
          <p:cNvSpPr/>
          <p:nvPr/>
        </p:nvSpPr>
        <p:spPr>
          <a:xfrm>
            <a:off x="-19250" y="3726250"/>
            <a:ext cx="9182400" cy="1420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44"/>
          <p:cNvGrpSpPr/>
          <p:nvPr/>
        </p:nvGrpSpPr>
        <p:grpSpPr>
          <a:xfrm flipH="1" rot="5400000">
            <a:off x="197415" y="522636"/>
            <a:ext cx="3055383" cy="2010131"/>
            <a:chOff x="4572000" y="2566850"/>
            <a:chExt cx="3478350" cy="2288400"/>
          </a:xfrm>
        </p:grpSpPr>
        <p:sp>
          <p:nvSpPr>
            <p:cNvPr id="361" name="Google Shape;361;p44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2" name="Google Shape;362;p44"/>
            <p:cNvCxnSpPr>
              <a:stCxn id="361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3" name="Google Shape;363;p44"/>
          <p:cNvSpPr/>
          <p:nvPr/>
        </p:nvSpPr>
        <p:spPr>
          <a:xfrm>
            <a:off x="-479925" y="54001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44"/>
          <p:cNvCxnSpPr/>
          <p:nvPr/>
        </p:nvCxnSpPr>
        <p:spPr>
          <a:xfrm>
            <a:off x="-10900" y="4843575"/>
            <a:ext cx="9159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5" name="Google Shape;365;p44"/>
          <p:cNvGrpSpPr/>
          <p:nvPr/>
        </p:nvGrpSpPr>
        <p:grpSpPr>
          <a:xfrm flipH="1" rot="-5400000">
            <a:off x="5583076" y="885356"/>
            <a:ext cx="3424045" cy="2257735"/>
            <a:chOff x="4572000" y="2566850"/>
            <a:chExt cx="3470550" cy="2288400"/>
          </a:xfrm>
        </p:grpSpPr>
        <p:sp>
          <p:nvSpPr>
            <p:cNvPr id="366" name="Google Shape;366;p44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19369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7" name="Google Shape;367;p44"/>
            <p:cNvCxnSpPr>
              <a:stCxn id="366" idx="2"/>
            </p:cNvCxnSpPr>
            <p:nvPr/>
          </p:nvCxnSpPr>
          <p:spPr>
            <a:xfrm rot="10800000">
              <a:off x="6872400" y="3685100"/>
              <a:ext cx="0" cy="2340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8" name="Google Shape;368;p44"/>
          <p:cNvSpPr/>
          <p:nvPr/>
        </p:nvSpPr>
        <p:spPr>
          <a:xfrm>
            <a:off x="6625625" y="4130336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4"/>
          <p:cNvSpPr/>
          <p:nvPr/>
        </p:nvSpPr>
        <p:spPr>
          <a:xfrm>
            <a:off x="288150" y="4130336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6986075" y="119836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589550" y="2242125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8282100" y="1676700"/>
            <a:ext cx="283800" cy="2838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/>
          <p:nvPr/>
        </p:nvSpPr>
        <p:spPr>
          <a:xfrm flipH="1" rot="-5400000">
            <a:off x="2550900" y="-1283800"/>
            <a:ext cx="4059900" cy="77112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5"/>
          <p:cNvSpPr/>
          <p:nvPr/>
        </p:nvSpPr>
        <p:spPr>
          <a:xfrm flipH="1">
            <a:off x="725125" y="564300"/>
            <a:ext cx="3943200" cy="4636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45"/>
          <p:cNvGrpSpPr/>
          <p:nvPr/>
        </p:nvGrpSpPr>
        <p:grpSpPr>
          <a:xfrm rot="-5400000">
            <a:off x="3985226" y="638123"/>
            <a:ext cx="3730530" cy="2454309"/>
            <a:chOff x="4572000" y="2566850"/>
            <a:chExt cx="3478350" cy="2288400"/>
          </a:xfrm>
        </p:grpSpPr>
        <p:sp>
          <p:nvSpPr>
            <p:cNvPr id="377" name="Google Shape;377;p45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8" name="Google Shape;378;p45"/>
            <p:cNvCxnSpPr>
              <a:stCxn id="377" idx="2"/>
            </p:cNvCxnSpPr>
            <p:nvPr/>
          </p:nvCxnSpPr>
          <p:spPr>
            <a:xfrm rot="10800000">
              <a:off x="6876300" y="3681200"/>
              <a:ext cx="0" cy="23481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9" name="Google Shape;379;p45"/>
          <p:cNvSpPr/>
          <p:nvPr/>
        </p:nvSpPr>
        <p:spPr>
          <a:xfrm flipH="1">
            <a:off x="7077650" y="541850"/>
            <a:ext cx="2709900" cy="26769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5"/>
          <p:cNvSpPr/>
          <p:nvPr/>
        </p:nvSpPr>
        <p:spPr>
          <a:xfrm flipH="1" rot="5400000">
            <a:off x="1050" y="54871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"/>
          <p:cNvSpPr/>
          <p:nvPr/>
        </p:nvSpPr>
        <p:spPr>
          <a:xfrm>
            <a:off x="8094750" y="3123563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5"/>
          <p:cNvSpPr/>
          <p:nvPr/>
        </p:nvSpPr>
        <p:spPr>
          <a:xfrm>
            <a:off x="1032868" y="564300"/>
            <a:ext cx="296400" cy="29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bg>
      <p:bgPr>
        <a:solidFill>
          <a:schemeClr val="accent3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/>
          <p:nvPr/>
        </p:nvSpPr>
        <p:spPr>
          <a:xfrm flipH="1">
            <a:off x="3519000" y="564300"/>
            <a:ext cx="2106000" cy="46365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46"/>
          <p:cNvGrpSpPr/>
          <p:nvPr/>
        </p:nvGrpSpPr>
        <p:grpSpPr>
          <a:xfrm>
            <a:off x="5625062" y="1613904"/>
            <a:ext cx="3519047" cy="2315174"/>
            <a:chOff x="4572000" y="2566850"/>
            <a:chExt cx="3478350" cy="2288400"/>
          </a:xfrm>
        </p:grpSpPr>
        <p:sp>
          <p:nvSpPr>
            <p:cNvPr id="386" name="Google Shape;386;p46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7" name="Google Shape;387;p46"/>
            <p:cNvCxnSpPr>
              <a:stCxn id="386" idx="2"/>
            </p:cNvCxnSpPr>
            <p:nvPr/>
          </p:nvCxnSpPr>
          <p:spPr>
            <a:xfrm>
              <a:off x="5702250" y="4855250"/>
              <a:ext cx="2348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8" name="Google Shape;388;p46"/>
          <p:cNvSpPr/>
          <p:nvPr/>
        </p:nvSpPr>
        <p:spPr>
          <a:xfrm flipH="1" rot="5400000">
            <a:off x="6092186" y="3944551"/>
            <a:ext cx="2556300" cy="252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6"/>
          <p:cNvSpPr/>
          <p:nvPr/>
        </p:nvSpPr>
        <p:spPr>
          <a:xfrm flipH="1" rot="5400000">
            <a:off x="4195850" y="2172311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6"/>
          <p:cNvSpPr/>
          <p:nvPr/>
        </p:nvSpPr>
        <p:spPr>
          <a:xfrm flipH="1">
            <a:off x="720000" y="564300"/>
            <a:ext cx="2106000" cy="4685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6"/>
          <p:cNvSpPr/>
          <p:nvPr/>
        </p:nvSpPr>
        <p:spPr>
          <a:xfrm>
            <a:off x="572850" y="4448100"/>
            <a:ext cx="294300" cy="31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46"/>
          <p:cNvCxnSpPr/>
          <p:nvPr/>
        </p:nvCxnSpPr>
        <p:spPr>
          <a:xfrm>
            <a:off x="9525" y="4603500"/>
            <a:ext cx="350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6"/>
          <p:cNvCxnSpPr>
            <a:stCxn id="384" idx="3"/>
          </p:cNvCxnSpPr>
          <p:nvPr/>
        </p:nvCxnSpPr>
        <p:spPr>
          <a:xfrm>
            <a:off x="4572000" y="564300"/>
            <a:ext cx="458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46"/>
          <p:cNvSpPr/>
          <p:nvPr/>
        </p:nvSpPr>
        <p:spPr>
          <a:xfrm>
            <a:off x="7810499" y="257550"/>
            <a:ext cx="613500" cy="61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_1">
    <p:bg>
      <p:bgPr>
        <a:solidFill>
          <a:schemeClr val="dk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/>
          <p:nvPr/>
        </p:nvSpPr>
        <p:spPr>
          <a:xfrm flipH="1">
            <a:off x="704850" y="564300"/>
            <a:ext cx="7734300" cy="26172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47"/>
          <p:cNvGrpSpPr/>
          <p:nvPr/>
        </p:nvGrpSpPr>
        <p:grpSpPr>
          <a:xfrm>
            <a:off x="4883014" y="1782251"/>
            <a:ext cx="4260979" cy="2803061"/>
            <a:chOff x="4572000" y="2566850"/>
            <a:chExt cx="3478350" cy="2288400"/>
          </a:xfrm>
        </p:grpSpPr>
        <p:sp>
          <p:nvSpPr>
            <p:cNvPr id="398" name="Google Shape;398;p47"/>
            <p:cNvSpPr/>
            <p:nvPr/>
          </p:nvSpPr>
          <p:spPr>
            <a:xfrm flipH="1" rot="-5400000">
              <a:off x="4558050" y="2580800"/>
              <a:ext cx="2288400" cy="226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" name="Google Shape;399;p47"/>
            <p:cNvCxnSpPr>
              <a:stCxn id="398" idx="2"/>
            </p:cNvCxnSpPr>
            <p:nvPr/>
          </p:nvCxnSpPr>
          <p:spPr>
            <a:xfrm>
              <a:off x="5702250" y="4855250"/>
              <a:ext cx="2348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0" name="Google Shape;400;p47"/>
          <p:cNvSpPr/>
          <p:nvPr/>
        </p:nvSpPr>
        <p:spPr>
          <a:xfrm flipH="1" rot="5400000">
            <a:off x="6338975" y="2863486"/>
            <a:ext cx="1437900" cy="1420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7"/>
          <p:cNvSpPr/>
          <p:nvPr/>
        </p:nvSpPr>
        <p:spPr>
          <a:xfrm>
            <a:off x="413249" y="2854775"/>
            <a:ext cx="613500" cy="61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7"/>
          <p:cNvSpPr/>
          <p:nvPr/>
        </p:nvSpPr>
        <p:spPr>
          <a:xfrm>
            <a:off x="4424850" y="4448075"/>
            <a:ext cx="294300" cy="310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47"/>
          <p:cNvCxnSpPr/>
          <p:nvPr/>
        </p:nvCxnSpPr>
        <p:spPr>
          <a:xfrm>
            <a:off x="9600" y="4603500"/>
            <a:ext cx="45624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4" name="Google Shape;404;p47"/>
          <p:cNvSpPr/>
          <p:nvPr/>
        </p:nvSpPr>
        <p:spPr>
          <a:xfrm flipH="1">
            <a:off x="705000" y="3571875"/>
            <a:ext cx="2343000" cy="16638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20000" y="540000"/>
            <a:ext cx="7704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enor Sans"/>
              <a:buNone/>
              <a:defRPr sz="33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8"/>
          <p:cNvPicPr preferRelativeResize="0"/>
          <p:nvPr/>
        </p:nvPicPr>
        <p:blipFill rotWithShape="1">
          <a:blip r:embed="rId3">
            <a:alphaModFix/>
          </a:blip>
          <a:srcRect b="0" l="31134" r="24584" t="0"/>
          <a:stretch/>
        </p:blipFill>
        <p:spPr>
          <a:xfrm>
            <a:off x="-769050" y="1016700"/>
            <a:ext cx="2741700" cy="41268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" name="Google Shape;410;p48"/>
          <p:cNvSpPr txBox="1"/>
          <p:nvPr>
            <p:ph type="ctrTitle"/>
          </p:nvPr>
        </p:nvSpPr>
        <p:spPr>
          <a:xfrm>
            <a:off x="2560500" y="1449225"/>
            <a:ext cx="4980300" cy="238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300">
                <a:solidFill>
                  <a:srgbClr val="FFFFFE"/>
                </a:solidFill>
                <a:latin typeface="Tenor Sans"/>
                <a:ea typeface="Tenor Sans"/>
                <a:cs typeface="Tenor Sans"/>
                <a:sym typeface="Tenor Sans"/>
              </a:rPr>
              <a:t>CAREER VILLAGE</a:t>
            </a:r>
            <a:endParaRPr sz="2500">
              <a:solidFill>
                <a:srgbClr val="FFFFFE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00">
              <a:solidFill>
                <a:srgbClr val="FFFFFE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FFFFFE"/>
                </a:solidFill>
                <a:latin typeface="Tenor Sans"/>
                <a:ea typeface="Tenor Sans"/>
                <a:cs typeface="Tenor Sans"/>
                <a:sym typeface="Tenor Sans"/>
              </a:rPr>
              <a:t>DSBA - 6211 Project Presentation </a:t>
            </a:r>
            <a:r>
              <a:rPr lang="en" sz="2400">
                <a:solidFill>
                  <a:srgbClr val="FFFFFE"/>
                </a:solidFill>
                <a:latin typeface="Tenor Sans"/>
                <a:ea typeface="Tenor Sans"/>
                <a:cs typeface="Tenor Sans"/>
                <a:sym typeface="Tenor Sans"/>
              </a:rPr>
              <a:t> </a:t>
            </a:r>
            <a:endParaRPr sz="2400">
              <a:solidFill>
                <a:srgbClr val="FFFFFE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11" name="Google Shape;411;p48"/>
          <p:cNvSpPr txBox="1"/>
          <p:nvPr>
            <p:ph idx="1" type="subTitle"/>
          </p:nvPr>
        </p:nvSpPr>
        <p:spPr>
          <a:xfrm>
            <a:off x="2560500" y="3544325"/>
            <a:ext cx="4558800" cy="133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Carson Groulx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Naomi Thammadi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Saurabh Vijay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Shina Dhingra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Tenor Sans"/>
                <a:ea typeface="Tenor Sans"/>
                <a:cs typeface="Tenor Sans"/>
                <a:sym typeface="Tenor Sans"/>
              </a:rPr>
              <a:t>Will Patten</a:t>
            </a:r>
            <a:endParaRPr>
              <a:solidFill>
                <a:schemeClr val="lt2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cxnSp>
        <p:nvCxnSpPr>
          <p:cNvPr id="412" name="Google Shape;412;p48"/>
          <p:cNvCxnSpPr>
            <a:endCxn id="409" idx="2"/>
          </p:cNvCxnSpPr>
          <p:nvPr/>
        </p:nvCxnSpPr>
        <p:spPr>
          <a:xfrm>
            <a:off x="-1580850" y="3080100"/>
            <a:ext cx="811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3" name="Google Shape;413;p48"/>
          <p:cNvSpPr/>
          <p:nvPr/>
        </p:nvSpPr>
        <p:spPr>
          <a:xfrm>
            <a:off x="1017000" y="904000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8"/>
          <p:cNvSpPr/>
          <p:nvPr/>
        </p:nvSpPr>
        <p:spPr>
          <a:xfrm>
            <a:off x="7995623" y="4364250"/>
            <a:ext cx="279900" cy="27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5" name="Google Shape;415;p48"/>
          <p:cNvCxnSpPr>
            <a:stCxn id="409" idx="3"/>
          </p:cNvCxnSpPr>
          <p:nvPr/>
        </p:nvCxnSpPr>
        <p:spPr>
          <a:xfrm rot="10800000">
            <a:off x="601800" y="-18300"/>
            <a:ext cx="0" cy="1035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8"/>
          <p:cNvCxnSpPr>
            <a:stCxn id="409" idx="1"/>
          </p:cNvCxnSpPr>
          <p:nvPr/>
        </p:nvCxnSpPr>
        <p:spPr>
          <a:xfrm>
            <a:off x="601800" y="5143500"/>
            <a:ext cx="0" cy="576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</a:t>
            </a:r>
            <a:r>
              <a:rPr lang="en"/>
              <a:t> DYNAMICS</a:t>
            </a:r>
            <a:endParaRPr/>
          </a:p>
        </p:txBody>
      </p:sp>
      <p:sp>
        <p:nvSpPr>
          <p:cNvPr id="511" name="Google Shape;511;p57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7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125" y="1125750"/>
            <a:ext cx="5287086" cy="18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7"/>
          <p:cNvSpPr txBox="1"/>
          <p:nvPr/>
        </p:nvSpPr>
        <p:spPr>
          <a:xfrm>
            <a:off x="2378425" y="1799750"/>
            <a:ext cx="29523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MOST POPULAR:</a:t>
            </a:r>
            <a:endParaRPr sz="16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College, Career, Medicine, Engineering</a:t>
            </a:r>
            <a:endParaRPr sz="16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515" name="Google Shape;51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792" y="3049875"/>
            <a:ext cx="4819133" cy="203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7"/>
          <p:cNvSpPr txBox="1"/>
          <p:nvPr/>
        </p:nvSpPr>
        <p:spPr>
          <a:xfrm>
            <a:off x="5188275" y="3728825"/>
            <a:ext cx="34983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MOST SUBSCRIBED:</a:t>
            </a:r>
            <a:endParaRPr sz="16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Telecommunications, College, Computer Software, Information Technology</a:t>
            </a:r>
            <a:endParaRPr sz="16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TIME DYNAMICS OF ACTIVITY LEVELS</a:t>
            </a:r>
            <a:endParaRPr sz="2800"/>
          </a:p>
        </p:txBody>
      </p:sp>
      <p:sp>
        <p:nvSpPr>
          <p:cNvPr id="522" name="Google Shape;522;p58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8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8"/>
          <p:cNvSpPr txBox="1"/>
          <p:nvPr/>
        </p:nvSpPr>
        <p:spPr>
          <a:xfrm>
            <a:off x="1061000" y="4451375"/>
            <a:ext cx="28908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TIME SERIES OF QUESTION FREQUENCIES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25" name="Google Shape;525;p58"/>
          <p:cNvSpPr txBox="1"/>
          <p:nvPr/>
        </p:nvSpPr>
        <p:spPr>
          <a:xfrm>
            <a:off x="4866725" y="4451375"/>
            <a:ext cx="3667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TIME SERIES OF ANSWER FREQUENCIES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526" name="Google Shape;5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8950" y="1392951"/>
            <a:ext cx="3806901" cy="285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00" y="1392950"/>
            <a:ext cx="3957274" cy="28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9"/>
          <p:cNvSpPr txBox="1"/>
          <p:nvPr>
            <p:ph type="title"/>
          </p:nvPr>
        </p:nvSpPr>
        <p:spPr>
          <a:xfrm>
            <a:off x="204900" y="640825"/>
            <a:ext cx="3798000" cy="21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LAG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9"/>
          <p:cNvSpPr/>
          <p:nvPr/>
        </p:nvSpPr>
        <p:spPr>
          <a:xfrm>
            <a:off x="8369325" y="4137600"/>
            <a:ext cx="465900" cy="4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9"/>
          <p:cNvSpPr/>
          <p:nvPr/>
        </p:nvSpPr>
        <p:spPr>
          <a:xfrm rot="10800000">
            <a:off x="4576050" y="-610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p59"/>
          <p:cNvCxnSpPr/>
          <p:nvPr/>
        </p:nvCxnSpPr>
        <p:spPr>
          <a:xfrm>
            <a:off x="3445225" y="311375"/>
            <a:ext cx="57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59"/>
          <p:cNvSpPr txBox="1"/>
          <p:nvPr/>
        </p:nvSpPr>
        <p:spPr>
          <a:xfrm>
            <a:off x="204900" y="2194200"/>
            <a:ext cx="3672300" cy="18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latin typeface="Tenor Sans"/>
                <a:ea typeface="Tenor Sans"/>
                <a:cs typeface="Tenor Sans"/>
                <a:sym typeface="Tenor Sans"/>
              </a:rPr>
              <a:t>PROFESSIONALS IN THE </a:t>
            </a:r>
            <a:r>
              <a:rPr lang="en" sz="2000">
                <a:solidFill>
                  <a:schemeClr val="accent3"/>
                </a:solidFill>
                <a:latin typeface="Tenor Sans"/>
                <a:ea typeface="Tenor Sans"/>
                <a:cs typeface="Tenor Sans"/>
                <a:sym typeface="Tenor Sans"/>
              </a:rPr>
              <a:t>ACADEMIC AND TECH ADVISING INDUSTRIES HAVE RELATIVELY FASTER RESPONSE TIMES</a:t>
            </a:r>
            <a:endParaRPr sz="2000">
              <a:solidFill>
                <a:schemeClr val="accent3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537" name="Google Shape;5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200" y="1144425"/>
            <a:ext cx="5170539" cy="37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0"/>
          <p:cNvSpPr txBox="1"/>
          <p:nvPr>
            <p:ph type="title"/>
          </p:nvPr>
        </p:nvSpPr>
        <p:spPr>
          <a:xfrm>
            <a:off x="528975" y="555375"/>
            <a:ext cx="8146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ACTIVITY LEVELS ON QUESTIONS &amp; COMMENTS</a:t>
            </a:r>
            <a:endParaRPr sz="2400"/>
          </a:p>
        </p:txBody>
      </p:sp>
      <p:sp>
        <p:nvSpPr>
          <p:cNvPr id="543" name="Google Shape;543;p60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60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0"/>
          <p:cNvSpPr txBox="1"/>
          <p:nvPr/>
        </p:nvSpPr>
        <p:spPr>
          <a:xfrm>
            <a:off x="528975" y="4451375"/>
            <a:ext cx="387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TIME FRAME FOR QUESTIONS POSTED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46" name="Google Shape;546;p60"/>
          <p:cNvSpPr txBox="1"/>
          <p:nvPr/>
        </p:nvSpPr>
        <p:spPr>
          <a:xfrm>
            <a:off x="4866725" y="4451375"/>
            <a:ext cx="3875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TIME FRAME FOR COMMENTS POSTED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75" y="2044450"/>
            <a:ext cx="4337748" cy="222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625" y="1155000"/>
            <a:ext cx="4018449" cy="2935349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0"/>
          <p:cNvSpPr txBox="1"/>
          <p:nvPr/>
        </p:nvSpPr>
        <p:spPr>
          <a:xfrm>
            <a:off x="1826275" y="1453450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MOST QUESTIONS ARE POSTED AFTER 2PM</a:t>
            </a:r>
            <a:endParaRPr sz="13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50" name="Google Shape;550;p60"/>
          <p:cNvSpPr txBox="1"/>
          <p:nvPr/>
        </p:nvSpPr>
        <p:spPr>
          <a:xfrm>
            <a:off x="6568900" y="2096525"/>
            <a:ext cx="23286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MOST COMMENTS ARE POSTED AFTER 4PM</a:t>
            </a:r>
            <a:endParaRPr sz="13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1"/>
          <p:cNvSpPr txBox="1"/>
          <p:nvPr>
            <p:ph type="title"/>
          </p:nvPr>
        </p:nvSpPr>
        <p:spPr>
          <a:xfrm>
            <a:off x="407550" y="563050"/>
            <a:ext cx="80241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TEXT DYNAMICS OF QUESTIONS &amp; ANSWERS</a:t>
            </a:r>
            <a:endParaRPr sz="2400"/>
          </a:p>
        </p:txBody>
      </p:sp>
      <p:sp>
        <p:nvSpPr>
          <p:cNvPr id="556" name="Google Shape;556;p61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1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375" y="1274438"/>
            <a:ext cx="3444625" cy="344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74450"/>
            <a:ext cx="3444625" cy="34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2"/>
          <p:cNvSpPr txBox="1"/>
          <p:nvPr>
            <p:ph type="title"/>
          </p:nvPr>
        </p:nvSpPr>
        <p:spPr>
          <a:xfrm>
            <a:off x="2395925" y="151212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65" name="Google Shape;565;p62"/>
          <p:cNvSpPr txBox="1"/>
          <p:nvPr>
            <p:ph idx="1" type="subTitle"/>
          </p:nvPr>
        </p:nvSpPr>
        <p:spPr>
          <a:xfrm>
            <a:off x="2391925" y="2464675"/>
            <a:ext cx="4360200" cy="1166700"/>
          </a:xfrm>
          <a:prstGeom prst="rect">
            <a:avLst/>
          </a:prstGeom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Modeling Techniques were used to explore trends and perform Predictive Modeling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 used: R and Python</a:t>
            </a:r>
            <a:endParaRPr/>
          </a:p>
        </p:txBody>
      </p:sp>
      <p:sp>
        <p:nvSpPr>
          <p:cNvPr id="566" name="Google Shape;566;p62"/>
          <p:cNvSpPr/>
          <p:nvPr/>
        </p:nvSpPr>
        <p:spPr>
          <a:xfrm>
            <a:off x="1348213" y="3995950"/>
            <a:ext cx="556500" cy="55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2"/>
          <p:cNvSpPr/>
          <p:nvPr/>
        </p:nvSpPr>
        <p:spPr>
          <a:xfrm>
            <a:off x="6557100" y="821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2"/>
          <p:cNvSpPr/>
          <p:nvPr/>
        </p:nvSpPr>
        <p:spPr>
          <a:xfrm>
            <a:off x="7966000" y="969875"/>
            <a:ext cx="3120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3"/>
          <p:cNvSpPr/>
          <p:nvPr/>
        </p:nvSpPr>
        <p:spPr>
          <a:xfrm>
            <a:off x="719975" y="1407625"/>
            <a:ext cx="1744500" cy="3899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3"/>
          <p:cNvSpPr/>
          <p:nvPr/>
        </p:nvSpPr>
        <p:spPr>
          <a:xfrm>
            <a:off x="2702908" y="1407625"/>
            <a:ext cx="1744500" cy="3899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3"/>
          <p:cNvSpPr/>
          <p:nvPr/>
        </p:nvSpPr>
        <p:spPr>
          <a:xfrm>
            <a:off x="4685842" y="1407625"/>
            <a:ext cx="1744500" cy="3899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3"/>
          <p:cNvSpPr/>
          <p:nvPr/>
        </p:nvSpPr>
        <p:spPr>
          <a:xfrm>
            <a:off x="6668775" y="1407625"/>
            <a:ext cx="1744500" cy="3899700"/>
          </a:xfrm>
          <a:prstGeom prst="round2SameRect">
            <a:avLst>
              <a:gd fmla="val 49935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3"/>
          <p:cNvSpPr txBox="1"/>
          <p:nvPr/>
        </p:nvSpPr>
        <p:spPr>
          <a:xfrm>
            <a:off x="720000" y="3302375"/>
            <a:ext cx="174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CLUSTERING</a:t>
            </a:r>
            <a:endParaRPr sz="17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78" name="Google Shape;578;p63"/>
          <p:cNvSpPr txBox="1"/>
          <p:nvPr/>
        </p:nvSpPr>
        <p:spPr>
          <a:xfrm>
            <a:off x="720000" y="3888900"/>
            <a:ext cx="1744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K-Means clustering for tags and professionals’ industry</a:t>
            </a:r>
            <a:endParaRPr>
              <a:solidFill>
                <a:srgbClr val="333A5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9" name="Google Shape;579;p63"/>
          <p:cNvSpPr txBox="1"/>
          <p:nvPr/>
        </p:nvSpPr>
        <p:spPr>
          <a:xfrm>
            <a:off x="2706500" y="3302375"/>
            <a:ext cx="174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TEXT ANALYSIS</a:t>
            </a:r>
            <a:endParaRPr sz="17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80" name="Google Shape;580;p63"/>
          <p:cNvSpPr txBox="1"/>
          <p:nvPr/>
        </p:nvSpPr>
        <p:spPr>
          <a:xfrm>
            <a:off x="2706500" y="3888900"/>
            <a:ext cx="1744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Sentiment Analysis &amp; Topic Modeling (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LDA)</a:t>
            </a: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 of questions and answers</a:t>
            </a:r>
            <a:endParaRPr>
              <a:solidFill>
                <a:srgbClr val="333A5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1" name="Google Shape;581;p63"/>
          <p:cNvSpPr txBox="1"/>
          <p:nvPr/>
        </p:nvSpPr>
        <p:spPr>
          <a:xfrm>
            <a:off x="4693000" y="3302375"/>
            <a:ext cx="174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REGRESSION</a:t>
            </a:r>
            <a:endParaRPr sz="17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82" name="Google Shape;582;p63"/>
          <p:cNvSpPr txBox="1"/>
          <p:nvPr/>
        </p:nvSpPr>
        <p:spPr>
          <a:xfrm>
            <a:off x="6679500" y="3302375"/>
            <a:ext cx="1744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DECISION TREES</a:t>
            </a:r>
            <a:endParaRPr sz="17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583" name="Google Shape;583;p63"/>
          <p:cNvSpPr txBox="1"/>
          <p:nvPr/>
        </p:nvSpPr>
        <p:spPr>
          <a:xfrm>
            <a:off x="6679500" y="3888900"/>
            <a:ext cx="1744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Decision Regression Trees to predict question &amp; answer scores</a:t>
            </a:r>
            <a:endParaRPr>
              <a:solidFill>
                <a:srgbClr val="333A5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84" name="Google Shape;584;p63"/>
          <p:cNvSpPr txBox="1"/>
          <p:nvPr/>
        </p:nvSpPr>
        <p:spPr>
          <a:xfrm>
            <a:off x="4693000" y="3888900"/>
            <a:ext cx="17445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Nunito"/>
                <a:ea typeface="Nunito"/>
                <a:cs typeface="Nunito"/>
                <a:sym typeface="Nunito"/>
              </a:rPr>
              <a:t>Logistic &amp; Linear Regression on time-to-response and 24 Hour reply</a:t>
            </a:r>
            <a:endParaRPr>
              <a:solidFill>
                <a:srgbClr val="333A5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585" name="Google Shape;585;p63"/>
          <p:cNvCxnSpPr/>
          <p:nvPr/>
        </p:nvCxnSpPr>
        <p:spPr>
          <a:xfrm>
            <a:off x="317375" y="3028125"/>
            <a:ext cx="850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63"/>
          <p:cNvSpPr/>
          <p:nvPr/>
        </p:nvSpPr>
        <p:spPr>
          <a:xfrm>
            <a:off x="1154525" y="1793226"/>
            <a:ext cx="875400" cy="875700"/>
          </a:xfrm>
          <a:prstGeom prst="arc">
            <a:avLst>
              <a:gd fmla="val 16200000" name="adj1"/>
              <a:gd fmla="val 11737237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oval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3"/>
          <p:cNvSpPr/>
          <p:nvPr/>
        </p:nvSpPr>
        <p:spPr>
          <a:xfrm>
            <a:off x="3137450" y="1793226"/>
            <a:ext cx="875400" cy="875700"/>
          </a:xfrm>
          <a:prstGeom prst="arc">
            <a:avLst>
              <a:gd fmla="val 16200000" name="adj1"/>
              <a:gd fmla="val 11737237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oval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3"/>
          <p:cNvSpPr/>
          <p:nvPr/>
        </p:nvSpPr>
        <p:spPr>
          <a:xfrm>
            <a:off x="5120388" y="1793226"/>
            <a:ext cx="875400" cy="875700"/>
          </a:xfrm>
          <a:prstGeom prst="arc">
            <a:avLst>
              <a:gd fmla="val 16200000" name="adj1"/>
              <a:gd fmla="val 11737237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oval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3"/>
          <p:cNvSpPr/>
          <p:nvPr/>
        </p:nvSpPr>
        <p:spPr>
          <a:xfrm>
            <a:off x="7103350" y="1793226"/>
            <a:ext cx="875400" cy="875700"/>
          </a:xfrm>
          <a:prstGeom prst="arc">
            <a:avLst>
              <a:gd fmla="val 16200000" name="adj1"/>
              <a:gd fmla="val 11737237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oval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3"/>
          <p:cNvSpPr/>
          <p:nvPr/>
        </p:nvSpPr>
        <p:spPr>
          <a:xfrm>
            <a:off x="1450350" y="2886225"/>
            <a:ext cx="283800" cy="2838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63"/>
          <p:cNvSpPr/>
          <p:nvPr/>
        </p:nvSpPr>
        <p:spPr>
          <a:xfrm>
            <a:off x="3436850" y="2886225"/>
            <a:ext cx="283800" cy="283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63"/>
          <p:cNvSpPr/>
          <p:nvPr/>
        </p:nvSpPr>
        <p:spPr>
          <a:xfrm>
            <a:off x="5423350" y="2886225"/>
            <a:ext cx="283800" cy="283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63"/>
          <p:cNvSpPr/>
          <p:nvPr/>
        </p:nvSpPr>
        <p:spPr>
          <a:xfrm>
            <a:off x="7409850" y="2886225"/>
            <a:ext cx="283800" cy="283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63"/>
          <p:cNvSpPr txBox="1"/>
          <p:nvPr>
            <p:ph type="title"/>
          </p:nvPr>
        </p:nvSpPr>
        <p:spPr>
          <a:xfrm>
            <a:off x="1871825" y="540000"/>
            <a:ext cx="5400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95" name="Google Shape;595;p63"/>
          <p:cNvSpPr/>
          <p:nvPr/>
        </p:nvSpPr>
        <p:spPr>
          <a:xfrm>
            <a:off x="1333325" y="2003529"/>
            <a:ext cx="517861" cy="484804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63"/>
          <p:cNvGrpSpPr/>
          <p:nvPr/>
        </p:nvGrpSpPr>
        <p:grpSpPr>
          <a:xfrm>
            <a:off x="3313483" y="2003569"/>
            <a:ext cx="521186" cy="484799"/>
            <a:chOff x="2780301" y="1521896"/>
            <a:chExt cx="333133" cy="321037"/>
          </a:xfrm>
        </p:grpSpPr>
        <p:sp>
          <p:nvSpPr>
            <p:cNvPr id="597" name="Google Shape;597;p63"/>
            <p:cNvSpPr/>
            <p:nvPr/>
          </p:nvSpPr>
          <p:spPr>
            <a:xfrm>
              <a:off x="3009573" y="1542745"/>
              <a:ext cx="72031" cy="9517"/>
            </a:xfrm>
            <a:custGeom>
              <a:rect b="b" l="l" r="r" t="t"/>
              <a:pathLst>
                <a:path extrusionOk="0" h="299" w="2263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3"/>
            <p:cNvSpPr/>
            <p:nvPr/>
          </p:nvSpPr>
          <p:spPr>
            <a:xfrm>
              <a:off x="2967876" y="1542745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3"/>
            <p:cNvSpPr/>
            <p:nvPr/>
          </p:nvSpPr>
          <p:spPr>
            <a:xfrm>
              <a:off x="3061870" y="1563594"/>
              <a:ext cx="19735" cy="9517"/>
            </a:xfrm>
            <a:custGeom>
              <a:rect b="b" l="l" r="r" t="t"/>
              <a:pathLst>
                <a:path extrusionOk="0" h="299" w="62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3"/>
            <p:cNvSpPr/>
            <p:nvPr/>
          </p:nvSpPr>
          <p:spPr>
            <a:xfrm>
              <a:off x="2967876" y="1563594"/>
              <a:ext cx="82663" cy="9517"/>
            </a:xfrm>
            <a:custGeom>
              <a:rect b="b" l="l" r="r" t="t"/>
              <a:pathLst>
                <a:path extrusionOk="0" h="299" w="2597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3"/>
            <p:cNvSpPr/>
            <p:nvPr/>
          </p:nvSpPr>
          <p:spPr>
            <a:xfrm>
              <a:off x="2936809" y="1521896"/>
              <a:ext cx="176625" cy="96286"/>
            </a:xfrm>
            <a:custGeom>
              <a:rect b="b" l="l" r="r" t="t"/>
              <a:pathLst>
                <a:path extrusionOk="0" h="3025" w="5549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3"/>
            <p:cNvSpPr/>
            <p:nvPr/>
          </p:nvSpPr>
          <p:spPr>
            <a:xfrm>
              <a:off x="2811367" y="1767115"/>
              <a:ext cx="72413" cy="9485"/>
            </a:xfrm>
            <a:custGeom>
              <a:rect b="b" l="l" r="r" t="t"/>
              <a:pathLst>
                <a:path extrusionOk="0" h="298" w="227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3"/>
            <p:cNvSpPr/>
            <p:nvPr/>
          </p:nvSpPr>
          <p:spPr>
            <a:xfrm>
              <a:off x="2894730" y="1767115"/>
              <a:ext cx="20117" cy="9485"/>
            </a:xfrm>
            <a:custGeom>
              <a:rect b="b" l="l" r="r" t="t"/>
              <a:pathLst>
                <a:path extrusionOk="0" h="298" w="632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3"/>
            <p:cNvSpPr/>
            <p:nvPr/>
          </p:nvSpPr>
          <p:spPr>
            <a:xfrm>
              <a:off x="2811367" y="1787932"/>
              <a:ext cx="20117" cy="9517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3"/>
            <p:cNvSpPr/>
            <p:nvPr/>
          </p:nvSpPr>
          <p:spPr>
            <a:xfrm>
              <a:off x="2842815" y="1787932"/>
              <a:ext cx="72031" cy="9517"/>
            </a:xfrm>
            <a:custGeom>
              <a:rect b="b" l="l" r="r" t="t"/>
              <a:pathLst>
                <a:path extrusionOk="0" h="299" w="2263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3"/>
            <p:cNvSpPr/>
            <p:nvPr/>
          </p:nvSpPr>
          <p:spPr>
            <a:xfrm>
              <a:off x="2780301" y="1746266"/>
              <a:ext cx="166375" cy="96668"/>
            </a:xfrm>
            <a:custGeom>
              <a:rect b="b" l="l" r="r" t="t"/>
              <a:pathLst>
                <a:path extrusionOk="0" h="3037" w="5227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3"/>
            <p:cNvSpPr/>
            <p:nvPr/>
          </p:nvSpPr>
          <p:spPr>
            <a:xfrm>
              <a:off x="3020172" y="1720102"/>
              <a:ext cx="61432" cy="9517"/>
            </a:xfrm>
            <a:custGeom>
              <a:rect b="b" l="l" r="r" t="t"/>
              <a:pathLst>
                <a:path extrusionOk="0" h="299" w="193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3"/>
            <p:cNvSpPr/>
            <p:nvPr/>
          </p:nvSpPr>
          <p:spPr>
            <a:xfrm>
              <a:off x="2988724" y="1720102"/>
              <a:ext cx="19735" cy="9517"/>
            </a:xfrm>
            <a:custGeom>
              <a:rect b="b" l="l" r="r" t="t"/>
              <a:pathLst>
                <a:path extrusionOk="0" h="299" w="62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3"/>
            <p:cNvSpPr/>
            <p:nvPr/>
          </p:nvSpPr>
          <p:spPr>
            <a:xfrm>
              <a:off x="2957658" y="1699253"/>
              <a:ext cx="155776" cy="75087"/>
            </a:xfrm>
            <a:custGeom>
              <a:rect b="b" l="l" r="r" t="t"/>
              <a:pathLst>
                <a:path extrusionOk="0" h="2359" w="4894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3"/>
            <p:cNvSpPr/>
            <p:nvPr/>
          </p:nvSpPr>
          <p:spPr>
            <a:xfrm>
              <a:off x="2811367" y="1626108"/>
              <a:ext cx="72413" cy="9517"/>
            </a:xfrm>
            <a:custGeom>
              <a:rect b="b" l="l" r="r" t="t"/>
              <a:pathLst>
                <a:path extrusionOk="0" h="299" w="2275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3"/>
            <p:cNvSpPr/>
            <p:nvPr/>
          </p:nvSpPr>
          <p:spPr>
            <a:xfrm>
              <a:off x="2895112" y="1626108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3"/>
            <p:cNvSpPr/>
            <p:nvPr/>
          </p:nvSpPr>
          <p:spPr>
            <a:xfrm>
              <a:off x="2811367" y="1667805"/>
              <a:ext cx="72413" cy="9517"/>
            </a:xfrm>
            <a:custGeom>
              <a:rect b="b" l="l" r="r" t="t"/>
              <a:pathLst>
                <a:path extrusionOk="0" h="299" w="2275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3"/>
            <p:cNvSpPr/>
            <p:nvPr/>
          </p:nvSpPr>
          <p:spPr>
            <a:xfrm>
              <a:off x="2895112" y="1667805"/>
              <a:ext cx="30366" cy="9517"/>
            </a:xfrm>
            <a:custGeom>
              <a:rect b="b" l="l" r="r" t="t"/>
              <a:pathLst>
                <a:path extrusionOk="0" h="299" w="954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3"/>
            <p:cNvSpPr/>
            <p:nvPr/>
          </p:nvSpPr>
          <p:spPr>
            <a:xfrm>
              <a:off x="2811367" y="1646957"/>
              <a:ext cx="20117" cy="9517"/>
            </a:xfrm>
            <a:custGeom>
              <a:rect b="b" l="l" r="r" t="t"/>
              <a:pathLst>
                <a:path extrusionOk="0" h="299" w="632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3"/>
            <p:cNvSpPr/>
            <p:nvPr/>
          </p:nvSpPr>
          <p:spPr>
            <a:xfrm>
              <a:off x="2842815" y="1646957"/>
              <a:ext cx="82663" cy="9517"/>
            </a:xfrm>
            <a:custGeom>
              <a:rect b="b" l="l" r="r" t="t"/>
              <a:pathLst>
                <a:path extrusionOk="0" h="299" w="2597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3"/>
            <p:cNvSpPr/>
            <p:nvPr/>
          </p:nvSpPr>
          <p:spPr>
            <a:xfrm>
              <a:off x="2780301" y="1605291"/>
              <a:ext cx="176625" cy="117516"/>
            </a:xfrm>
            <a:custGeom>
              <a:rect b="b" l="l" r="r" t="t"/>
              <a:pathLst>
                <a:path extrusionOk="0" h="3692" w="5549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63"/>
          <p:cNvGrpSpPr/>
          <p:nvPr/>
        </p:nvGrpSpPr>
        <p:grpSpPr>
          <a:xfrm>
            <a:off x="5299164" y="2003582"/>
            <a:ext cx="517853" cy="484792"/>
            <a:chOff x="5211031" y="1969108"/>
            <a:chExt cx="226661" cy="363467"/>
          </a:xfrm>
        </p:grpSpPr>
        <p:sp>
          <p:nvSpPr>
            <p:cNvPr id="618" name="Google Shape;618;p63"/>
            <p:cNvSpPr/>
            <p:nvPr/>
          </p:nvSpPr>
          <p:spPr>
            <a:xfrm>
              <a:off x="5211031" y="1969108"/>
              <a:ext cx="226661" cy="363467"/>
            </a:xfrm>
            <a:custGeom>
              <a:rect b="b" l="l" r="r" t="t"/>
              <a:pathLst>
                <a:path extrusionOk="0" h="11419" w="7121">
                  <a:moveTo>
                    <a:pt x="6787" y="869"/>
                  </a:moveTo>
                  <a:cubicBezTo>
                    <a:pt x="6787" y="869"/>
                    <a:pt x="6799" y="869"/>
                    <a:pt x="6799" y="881"/>
                  </a:cubicBezTo>
                  <a:lnTo>
                    <a:pt x="6799" y="1238"/>
                  </a:lnTo>
                  <a:lnTo>
                    <a:pt x="6252" y="1250"/>
                  </a:lnTo>
                  <a:cubicBezTo>
                    <a:pt x="6156" y="1250"/>
                    <a:pt x="6085" y="1334"/>
                    <a:pt x="6085" y="1417"/>
                  </a:cubicBezTo>
                  <a:cubicBezTo>
                    <a:pt x="6085" y="1512"/>
                    <a:pt x="6156" y="1584"/>
                    <a:pt x="6252" y="1584"/>
                  </a:cubicBezTo>
                  <a:lnTo>
                    <a:pt x="6442" y="1584"/>
                  </a:lnTo>
                  <a:lnTo>
                    <a:pt x="6442" y="7501"/>
                  </a:lnTo>
                  <a:cubicBezTo>
                    <a:pt x="6442" y="7501"/>
                    <a:pt x="6442" y="7525"/>
                    <a:pt x="6430" y="7525"/>
                  </a:cubicBezTo>
                  <a:lnTo>
                    <a:pt x="703" y="7525"/>
                  </a:lnTo>
                  <a:cubicBezTo>
                    <a:pt x="703" y="7525"/>
                    <a:pt x="679" y="7525"/>
                    <a:pt x="679" y="7501"/>
                  </a:cubicBezTo>
                  <a:lnTo>
                    <a:pt x="679" y="1584"/>
                  </a:lnTo>
                  <a:lnTo>
                    <a:pt x="5537" y="1584"/>
                  </a:lnTo>
                  <a:cubicBezTo>
                    <a:pt x="5621" y="1584"/>
                    <a:pt x="5704" y="1512"/>
                    <a:pt x="5704" y="1417"/>
                  </a:cubicBezTo>
                  <a:cubicBezTo>
                    <a:pt x="5704" y="1334"/>
                    <a:pt x="5621" y="1250"/>
                    <a:pt x="5537" y="1250"/>
                  </a:cubicBezTo>
                  <a:lnTo>
                    <a:pt x="346" y="1250"/>
                  </a:lnTo>
                  <a:cubicBezTo>
                    <a:pt x="346" y="1250"/>
                    <a:pt x="322" y="1250"/>
                    <a:pt x="322" y="1238"/>
                  </a:cubicBezTo>
                  <a:lnTo>
                    <a:pt x="322" y="881"/>
                  </a:lnTo>
                  <a:cubicBezTo>
                    <a:pt x="322" y="881"/>
                    <a:pt x="322" y="869"/>
                    <a:pt x="346" y="869"/>
                  </a:cubicBezTo>
                  <a:close/>
                  <a:moveTo>
                    <a:pt x="5406" y="7858"/>
                  </a:moveTo>
                  <a:lnTo>
                    <a:pt x="5906" y="10394"/>
                  </a:lnTo>
                  <a:lnTo>
                    <a:pt x="3739" y="10394"/>
                  </a:lnTo>
                  <a:lnTo>
                    <a:pt x="3739" y="8418"/>
                  </a:lnTo>
                  <a:cubicBezTo>
                    <a:pt x="3739" y="8323"/>
                    <a:pt x="3656" y="8251"/>
                    <a:pt x="3573" y="8251"/>
                  </a:cubicBezTo>
                  <a:cubicBezTo>
                    <a:pt x="3477" y="8251"/>
                    <a:pt x="3406" y="8323"/>
                    <a:pt x="3406" y="8418"/>
                  </a:cubicBezTo>
                  <a:lnTo>
                    <a:pt x="3406" y="10394"/>
                  </a:lnTo>
                  <a:lnTo>
                    <a:pt x="1239" y="10394"/>
                  </a:lnTo>
                  <a:lnTo>
                    <a:pt x="1739" y="7858"/>
                  </a:lnTo>
                  <a:close/>
                  <a:moveTo>
                    <a:pt x="3573" y="0"/>
                  </a:moveTo>
                  <a:cubicBezTo>
                    <a:pt x="3477" y="0"/>
                    <a:pt x="3406" y="83"/>
                    <a:pt x="3406" y="167"/>
                  </a:cubicBezTo>
                  <a:lnTo>
                    <a:pt x="3406" y="536"/>
                  </a:lnTo>
                  <a:lnTo>
                    <a:pt x="346" y="536"/>
                  </a:lnTo>
                  <a:cubicBezTo>
                    <a:pt x="144" y="536"/>
                    <a:pt x="1" y="691"/>
                    <a:pt x="1" y="881"/>
                  </a:cubicBezTo>
                  <a:lnTo>
                    <a:pt x="1" y="1238"/>
                  </a:lnTo>
                  <a:cubicBezTo>
                    <a:pt x="1" y="1429"/>
                    <a:pt x="144" y="1584"/>
                    <a:pt x="346" y="1584"/>
                  </a:cubicBezTo>
                  <a:lnTo>
                    <a:pt x="358" y="1584"/>
                  </a:lnTo>
                  <a:lnTo>
                    <a:pt x="358" y="7501"/>
                  </a:lnTo>
                  <a:cubicBezTo>
                    <a:pt x="358" y="7703"/>
                    <a:pt x="501" y="7846"/>
                    <a:pt x="691" y="7846"/>
                  </a:cubicBezTo>
                  <a:lnTo>
                    <a:pt x="1382" y="7846"/>
                  </a:lnTo>
                  <a:lnTo>
                    <a:pt x="715" y="11228"/>
                  </a:lnTo>
                  <a:cubicBezTo>
                    <a:pt x="691" y="11311"/>
                    <a:pt x="751" y="11406"/>
                    <a:pt x="846" y="11418"/>
                  </a:cubicBezTo>
                  <a:lnTo>
                    <a:pt x="870" y="11418"/>
                  </a:lnTo>
                  <a:cubicBezTo>
                    <a:pt x="953" y="11418"/>
                    <a:pt x="1025" y="11359"/>
                    <a:pt x="1037" y="11287"/>
                  </a:cubicBezTo>
                  <a:lnTo>
                    <a:pt x="1156" y="10704"/>
                  </a:lnTo>
                  <a:lnTo>
                    <a:pt x="3394" y="10704"/>
                  </a:lnTo>
                  <a:lnTo>
                    <a:pt x="3394" y="11251"/>
                  </a:lnTo>
                  <a:cubicBezTo>
                    <a:pt x="3394" y="11347"/>
                    <a:pt x="3466" y="11418"/>
                    <a:pt x="3549" y="11418"/>
                  </a:cubicBezTo>
                  <a:cubicBezTo>
                    <a:pt x="3644" y="11418"/>
                    <a:pt x="3716" y="11347"/>
                    <a:pt x="3716" y="11251"/>
                  </a:cubicBezTo>
                  <a:lnTo>
                    <a:pt x="3716" y="10704"/>
                  </a:lnTo>
                  <a:lnTo>
                    <a:pt x="5954" y="10704"/>
                  </a:lnTo>
                  <a:lnTo>
                    <a:pt x="6073" y="11287"/>
                  </a:lnTo>
                  <a:cubicBezTo>
                    <a:pt x="6085" y="11359"/>
                    <a:pt x="6156" y="11418"/>
                    <a:pt x="6228" y="11418"/>
                  </a:cubicBezTo>
                  <a:lnTo>
                    <a:pt x="6264" y="11418"/>
                  </a:lnTo>
                  <a:cubicBezTo>
                    <a:pt x="6347" y="11406"/>
                    <a:pt x="6406" y="11311"/>
                    <a:pt x="6394" y="11228"/>
                  </a:cubicBezTo>
                  <a:lnTo>
                    <a:pt x="5728" y="7846"/>
                  </a:lnTo>
                  <a:lnTo>
                    <a:pt x="6406" y="7846"/>
                  </a:lnTo>
                  <a:cubicBezTo>
                    <a:pt x="6609" y="7846"/>
                    <a:pt x="6752" y="7703"/>
                    <a:pt x="6752" y="7501"/>
                  </a:cubicBezTo>
                  <a:lnTo>
                    <a:pt x="6752" y="1584"/>
                  </a:lnTo>
                  <a:lnTo>
                    <a:pt x="6764" y="1584"/>
                  </a:lnTo>
                  <a:cubicBezTo>
                    <a:pt x="6966" y="1584"/>
                    <a:pt x="7109" y="1429"/>
                    <a:pt x="7109" y="1238"/>
                  </a:cubicBezTo>
                  <a:lnTo>
                    <a:pt x="7109" y="881"/>
                  </a:lnTo>
                  <a:cubicBezTo>
                    <a:pt x="7121" y="691"/>
                    <a:pt x="6978" y="524"/>
                    <a:pt x="6787" y="524"/>
                  </a:cubicBezTo>
                  <a:lnTo>
                    <a:pt x="3739" y="524"/>
                  </a:lnTo>
                  <a:lnTo>
                    <a:pt x="3739" y="167"/>
                  </a:lnTo>
                  <a:cubicBezTo>
                    <a:pt x="3739" y="83"/>
                    <a:pt x="3656" y="0"/>
                    <a:pt x="35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3"/>
            <p:cNvSpPr/>
            <p:nvPr/>
          </p:nvSpPr>
          <p:spPr>
            <a:xfrm>
              <a:off x="5250468" y="2060046"/>
              <a:ext cx="147819" cy="107649"/>
            </a:xfrm>
            <a:custGeom>
              <a:rect b="b" l="l" r="r" t="t"/>
              <a:pathLst>
                <a:path extrusionOk="0" h="3382" w="4644">
                  <a:moveTo>
                    <a:pt x="3584" y="1"/>
                  </a:moveTo>
                  <a:cubicBezTo>
                    <a:pt x="3489" y="1"/>
                    <a:pt x="3417" y="84"/>
                    <a:pt x="3417" y="167"/>
                  </a:cubicBezTo>
                  <a:cubicBezTo>
                    <a:pt x="3417" y="263"/>
                    <a:pt x="3489" y="334"/>
                    <a:pt x="3584" y="334"/>
                  </a:cubicBezTo>
                  <a:lnTo>
                    <a:pt x="4072" y="334"/>
                  </a:lnTo>
                  <a:lnTo>
                    <a:pt x="2417" y="1989"/>
                  </a:lnTo>
                  <a:lnTo>
                    <a:pt x="2405" y="1989"/>
                  </a:lnTo>
                  <a:lnTo>
                    <a:pt x="2036" y="1608"/>
                  </a:lnTo>
                  <a:cubicBezTo>
                    <a:pt x="1971" y="1542"/>
                    <a:pt x="1881" y="1510"/>
                    <a:pt x="1792" y="1510"/>
                  </a:cubicBezTo>
                  <a:cubicBezTo>
                    <a:pt x="1703" y="1510"/>
                    <a:pt x="1613" y="1542"/>
                    <a:pt x="1548" y="1608"/>
                  </a:cubicBezTo>
                  <a:lnTo>
                    <a:pt x="60" y="3096"/>
                  </a:lnTo>
                  <a:cubicBezTo>
                    <a:pt x="0" y="3156"/>
                    <a:pt x="0" y="3275"/>
                    <a:pt x="60" y="3334"/>
                  </a:cubicBezTo>
                  <a:cubicBezTo>
                    <a:pt x="83" y="3370"/>
                    <a:pt x="131" y="3382"/>
                    <a:pt x="179" y="3382"/>
                  </a:cubicBezTo>
                  <a:cubicBezTo>
                    <a:pt x="214" y="3382"/>
                    <a:pt x="262" y="3370"/>
                    <a:pt x="298" y="3334"/>
                  </a:cubicBezTo>
                  <a:lnTo>
                    <a:pt x="1786" y="1846"/>
                  </a:lnTo>
                  <a:lnTo>
                    <a:pt x="1798" y="1846"/>
                  </a:lnTo>
                  <a:lnTo>
                    <a:pt x="2167" y="2227"/>
                  </a:lnTo>
                  <a:cubicBezTo>
                    <a:pt x="2227" y="2287"/>
                    <a:pt x="2310" y="2322"/>
                    <a:pt x="2405" y="2322"/>
                  </a:cubicBezTo>
                  <a:cubicBezTo>
                    <a:pt x="2488" y="2322"/>
                    <a:pt x="2584" y="2298"/>
                    <a:pt x="2643" y="2227"/>
                  </a:cubicBezTo>
                  <a:lnTo>
                    <a:pt x="4298" y="572"/>
                  </a:lnTo>
                  <a:lnTo>
                    <a:pt x="4298" y="1060"/>
                  </a:lnTo>
                  <a:cubicBezTo>
                    <a:pt x="4298" y="1155"/>
                    <a:pt x="4370" y="1227"/>
                    <a:pt x="4453" y="1227"/>
                  </a:cubicBezTo>
                  <a:cubicBezTo>
                    <a:pt x="4548" y="1227"/>
                    <a:pt x="4620" y="1155"/>
                    <a:pt x="4620" y="1060"/>
                  </a:cubicBezTo>
                  <a:lnTo>
                    <a:pt x="4620" y="167"/>
                  </a:lnTo>
                  <a:cubicBezTo>
                    <a:pt x="4644" y="84"/>
                    <a:pt x="4560" y="1"/>
                    <a:pt x="44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0" name="Google Shape;620;p63"/>
          <p:cNvGrpSpPr/>
          <p:nvPr/>
        </p:nvGrpSpPr>
        <p:grpSpPr>
          <a:xfrm>
            <a:off x="7272174" y="2003620"/>
            <a:ext cx="521198" cy="484813"/>
            <a:chOff x="3712952" y="1970604"/>
            <a:chExt cx="354363" cy="354395"/>
          </a:xfrm>
        </p:grpSpPr>
        <p:sp>
          <p:nvSpPr>
            <p:cNvPr id="621" name="Google Shape;621;p63"/>
            <p:cNvSpPr/>
            <p:nvPr/>
          </p:nvSpPr>
          <p:spPr>
            <a:xfrm>
              <a:off x="3868314" y="2281360"/>
              <a:ext cx="43639" cy="43639"/>
            </a:xfrm>
            <a:custGeom>
              <a:rect b="b" l="l" r="r" t="t"/>
              <a:pathLst>
                <a:path extrusionOk="0" h="1371" w="1371">
                  <a:moveTo>
                    <a:pt x="692" y="334"/>
                  </a:moveTo>
                  <a:cubicBezTo>
                    <a:pt x="882" y="334"/>
                    <a:pt x="1049" y="489"/>
                    <a:pt x="1049" y="691"/>
                  </a:cubicBezTo>
                  <a:cubicBezTo>
                    <a:pt x="1049" y="882"/>
                    <a:pt x="894" y="1049"/>
                    <a:pt x="692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2" y="334"/>
                  </a:cubicBez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2" y="1370"/>
                  </a:cubicBezTo>
                  <a:cubicBezTo>
                    <a:pt x="1061" y="1370"/>
                    <a:pt x="1370" y="1060"/>
                    <a:pt x="1370" y="691"/>
                  </a:cubicBezTo>
                  <a:cubicBezTo>
                    <a:pt x="1370" y="310"/>
                    <a:pt x="1073" y="1"/>
                    <a:pt x="6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3"/>
            <p:cNvSpPr/>
            <p:nvPr/>
          </p:nvSpPr>
          <p:spPr>
            <a:xfrm>
              <a:off x="3940346" y="2120300"/>
              <a:ext cx="54970" cy="55002"/>
            </a:xfrm>
            <a:custGeom>
              <a:rect b="b" l="l" r="r" t="t"/>
              <a:pathLst>
                <a:path extrusionOk="0" h="1728" w="1727">
                  <a:moveTo>
                    <a:pt x="869" y="322"/>
                  </a:moveTo>
                  <a:cubicBezTo>
                    <a:pt x="1167" y="322"/>
                    <a:pt x="1405" y="572"/>
                    <a:pt x="1405" y="870"/>
                  </a:cubicBezTo>
                  <a:cubicBezTo>
                    <a:pt x="1405" y="1167"/>
                    <a:pt x="1167" y="1406"/>
                    <a:pt x="869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69" y="322"/>
                  </a:cubicBezTo>
                  <a:close/>
                  <a:moveTo>
                    <a:pt x="869" y="1"/>
                  </a:moveTo>
                  <a:cubicBezTo>
                    <a:pt x="393" y="1"/>
                    <a:pt x="0" y="394"/>
                    <a:pt x="0" y="870"/>
                  </a:cubicBezTo>
                  <a:cubicBezTo>
                    <a:pt x="0" y="1346"/>
                    <a:pt x="393" y="1727"/>
                    <a:pt x="869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6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3"/>
            <p:cNvSpPr/>
            <p:nvPr/>
          </p:nvSpPr>
          <p:spPr>
            <a:xfrm>
              <a:off x="3784952" y="2120300"/>
              <a:ext cx="54970" cy="55002"/>
            </a:xfrm>
            <a:custGeom>
              <a:rect b="b" l="l" r="r" t="t"/>
              <a:pathLst>
                <a:path extrusionOk="0" h="1728" w="1727">
                  <a:moveTo>
                    <a:pt x="870" y="322"/>
                  </a:moveTo>
                  <a:cubicBezTo>
                    <a:pt x="1167" y="322"/>
                    <a:pt x="1406" y="572"/>
                    <a:pt x="1406" y="870"/>
                  </a:cubicBezTo>
                  <a:cubicBezTo>
                    <a:pt x="1406" y="1167"/>
                    <a:pt x="1167" y="1406"/>
                    <a:pt x="870" y="1406"/>
                  </a:cubicBezTo>
                  <a:cubicBezTo>
                    <a:pt x="572" y="1406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46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3"/>
            <p:cNvSpPr/>
            <p:nvPr/>
          </p:nvSpPr>
          <p:spPr>
            <a:xfrm>
              <a:off x="3712952" y="2281360"/>
              <a:ext cx="44371" cy="43639"/>
            </a:xfrm>
            <a:custGeom>
              <a:rect b="b" l="l" r="r" t="t"/>
              <a:pathLst>
                <a:path extrusionOk="0" h="1371" w="1394">
                  <a:moveTo>
                    <a:pt x="691" y="334"/>
                  </a:moveTo>
                  <a:cubicBezTo>
                    <a:pt x="881" y="334"/>
                    <a:pt x="1048" y="489"/>
                    <a:pt x="1048" y="691"/>
                  </a:cubicBezTo>
                  <a:cubicBezTo>
                    <a:pt x="1048" y="882"/>
                    <a:pt x="893" y="1049"/>
                    <a:pt x="691" y="1049"/>
                  </a:cubicBezTo>
                  <a:cubicBezTo>
                    <a:pt x="500" y="1049"/>
                    <a:pt x="334" y="882"/>
                    <a:pt x="334" y="691"/>
                  </a:cubicBezTo>
                  <a:cubicBezTo>
                    <a:pt x="334" y="489"/>
                    <a:pt x="500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0" y="310"/>
                    <a:pt x="0" y="691"/>
                  </a:cubicBezTo>
                  <a:cubicBezTo>
                    <a:pt x="0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93" y="310"/>
                    <a:pt x="1072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3"/>
            <p:cNvSpPr/>
            <p:nvPr/>
          </p:nvSpPr>
          <p:spPr>
            <a:xfrm>
              <a:off x="4023708" y="2281360"/>
              <a:ext cx="43607" cy="43639"/>
            </a:xfrm>
            <a:custGeom>
              <a:rect b="b" l="l" r="r" t="t"/>
              <a:pathLst>
                <a:path extrusionOk="0" h="1371" w="1370">
                  <a:moveTo>
                    <a:pt x="691" y="334"/>
                  </a:moveTo>
                  <a:cubicBezTo>
                    <a:pt x="882" y="334"/>
                    <a:pt x="1048" y="489"/>
                    <a:pt x="1048" y="691"/>
                  </a:cubicBezTo>
                  <a:cubicBezTo>
                    <a:pt x="1048" y="882"/>
                    <a:pt x="882" y="1049"/>
                    <a:pt x="691" y="1049"/>
                  </a:cubicBezTo>
                  <a:cubicBezTo>
                    <a:pt x="501" y="1049"/>
                    <a:pt x="334" y="882"/>
                    <a:pt x="334" y="691"/>
                  </a:cubicBezTo>
                  <a:cubicBezTo>
                    <a:pt x="334" y="489"/>
                    <a:pt x="501" y="334"/>
                    <a:pt x="691" y="334"/>
                  </a:cubicBezTo>
                  <a:close/>
                  <a:moveTo>
                    <a:pt x="691" y="1"/>
                  </a:moveTo>
                  <a:cubicBezTo>
                    <a:pt x="322" y="1"/>
                    <a:pt x="1" y="310"/>
                    <a:pt x="1" y="691"/>
                  </a:cubicBezTo>
                  <a:cubicBezTo>
                    <a:pt x="1" y="1060"/>
                    <a:pt x="322" y="1370"/>
                    <a:pt x="691" y="1370"/>
                  </a:cubicBezTo>
                  <a:cubicBezTo>
                    <a:pt x="1060" y="1370"/>
                    <a:pt x="1370" y="1060"/>
                    <a:pt x="1370" y="691"/>
                  </a:cubicBezTo>
                  <a:cubicBezTo>
                    <a:pt x="1370" y="310"/>
                    <a:pt x="1060" y="1"/>
                    <a:pt x="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3"/>
            <p:cNvSpPr/>
            <p:nvPr/>
          </p:nvSpPr>
          <p:spPr>
            <a:xfrm>
              <a:off x="3852049" y="1970604"/>
              <a:ext cx="76583" cy="76965"/>
            </a:xfrm>
            <a:custGeom>
              <a:rect b="b" l="l" r="r" t="t"/>
              <a:pathLst>
                <a:path extrusionOk="0" h="2418" w="2406">
                  <a:moveTo>
                    <a:pt x="1203" y="346"/>
                  </a:moveTo>
                  <a:cubicBezTo>
                    <a:pt x="1679" y="346"/>
                    <a:pt x="2084" y="751"/>
                    <a:pt x="2084" y="1227"/>
                  </a:cubicBezTo>
                  <a:cubicBezTo>
                    <a:pt x="2084" y="1703"/>
                    <a:pt x="1691" y="2096"/>
                    <a:pt x="1203" y="2096"/>
                  </a:cubicBezTo>
                  <a:cubicBezTo>
                    <a:pt x="714" y="2096"/>
                    <a:pt x="321" y="1703"/>
                    <a:pt x="321" y="1227"/>
                  </a:cubicBezTo>
                  <a:cubicBezTo>
                    <a:pt x="321" y="727"/>
                    <a:pt x="726" y="346"/>
                    <a:pt x="1203" y="346"/>
                  </a:cubicBezTo>
                  <a:close/>
                  <a:moveTo>
                    <a:pt x="1203" y="1"/>
                  </a:moveTo>
                  <a:cubicBezTo>
                    <a:pt x="536" y="1"/>
                    <a:pt x="0" y="536"/>
                    <a:pt x="0" y="1203"/>
                  </a:cubicBezTo>
                  <a:cubicBezTo>
                    <a:pt x="0" y="1882"/>
                    <a:pt x="536" y="2418"/>
                    <a:pt x="1203" y="2418"/>
                  </a:cubicBezTo>
                  <a:cubicBezTo>
                    <a:pt x="1869" y="2418"/>
                    <a:pt x="2405" y="1882"/>
                    <a:pt x="2405" y="1203"/>
                  </a:cubicBezTo>
                  <a:cubicBezTo>
                    <a:pt x="2405" y="548"/>
                    <a:pt x="1869" y="1"/>
                    <a:pt x="1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3"/>
            <p:cNvSpPr/>
            <p:nvPr/>
          </p:nvSpPr>
          <p:spPr>
            <a:xfrm>
              <a:off x="3746310" y="2187016"/>
              <a:ext cx="132667" cy="88710"/>
            </a:xfrm>
            <a:custGeom>
              <a:rect b="b" l="l" r="r" t="t"/>
              <a:pathLst>
                <a:path extrusionOk="0" h="2787" w="4168">
                  <a:moveTo>
                    <a:pt x="2084" y="0"/>
                  </a:moveTo>
                  <a:cubicBezTo>
                    <a:pt x="1989" y="0"/>
                    <a:pt x="1917" y="84"/>
                    <a:pt x="1917" y="167"/>
                  </a:cubicBezTo>
                  <a:lnTo>
                    <a:pt x="1917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48" y="2548"/>
                  </a:lnTo>
                  <a:cubicBezTo>
                    <a:pt x="0" y="2620"/>
                    <a:pt x="24" y="2727"/>
                    <a:pt x="119" y="2774"/>
                  </a:cubicBezTo>
                  <a:cubicBezTo>
                    <a:pt x="143" y="2786"/>
                    <a:pt x="155" y="2786"/>
                    <a:pt x="191" y="2786"/>
                  </a:cubicBezTo>
                  <a:cubicBezTo>
                    <a:pt x="250" y="2786"/>
                    <a:pt x="310" y="2762"/>
                    <a:pt x="345" y="2703"/>
                  </a:cubicBezTo>
                  <a:lnTo>
                    <a:pt x="738" y="1929"/>
                  </a:lnTo>
                  <a:cubicBezTo>
                    <a:pt x="798" y="1810"/>
                    <a:pt x="917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5" y="1929"/>
                  </a:cubicBezTo>
                  <a:lnTo>
                    <a:pt x="3810" y="2703"/>
                  </a:lnTo>
                  <a:cubicBezTo>
                    <a:pt x="3846" y="2756"/>
                    <a:pt x="3902" y="2783"/>
                    <a:pt x="3968" y="2783"/>
                  </a:cubicBezTo>
                  <a:cubicBezTo>
                    <a:pt x="3989" y="2783"/>
                    <a:pt x="4013" y="2780"/>
                    <a:pt x="4036" y="2774"/>
                  </a:cubicBezTo>
                  <a:cubicBezTo>
                    <a:pt x="4132" y="2715"/>
                    <a:pt x="4167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0" y="1393"/>
                  </a:lnTo>
                  <a:lnTo>
                    <a:pt x="2250" y="167"/>
                  </a:lnTo>
                  <a:cubicBezTo>
                    <a:pt x="2250" y="84"/>
                    <a:pt x="2167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3"/>
            <p:cNvSpPr/>
            <p:nvPr/>
          </p:nvSpPr>
          <p:spPr>
            <a:xfrm>
              <a:off x="3831583" y="2059664"/>
              <a:ext cx="117485" cy="54748"/>
            </a:xfrm>
            <a:custGeom>
              <a:rect b="b" l="l" r="r" t="t"/>
              <a:pathLst>
                <a:path extrusionOk="0" h="1720" w="3691">
                  <a:moveTo>
                    <a:pt x="1846" y="1"/>
                  </a:moveTo>
                  <a:cubicBezTo>
                    <a:pt x="1750" y="1"/>
                    <a:pt x="1679" y="72"/>
                    <a:pt x="1679" y="167"/>
                  </a:cubicBezTo>
                  <a:lnTo>
                    <a:pt x="1679" y="703"/>
                  </a:lnTo>
                  <a:lnTo>
                    <a:pt x="750" y="703"/>
                  </a:lnTo>
                  <a:cubicBezTo>
                    <a:pt x="560" y="703"/>
                    <a:pt x="405" y="810"/>
                    <a:pt x="310" y="965"/>
                  </a:cubicBezTo>
                  <a:lnTo>
                    <a:pt x="48" y="1477"/>
                  </a:lnTo>
                  <a:cubicBezTo>
                    <a:pt x="0" y="1548"/>
                    <a:pt x="24" y="1656"/>
                    <a:pt x="119" y="1703"/>
                  </a:cubicBezTo>
                  <a:cubicBezTo>
                    <a:pt x="140" y="1714"/>
                    <a:pt x="164" y="1719"/>
                    <a:pt x="188" y="1719"/>
                  </a:cubicBezTo>
                  <a:cubicBezTo>
                    <a:pt x="248" y="1719"/>
                    <a:pt x="312" y="1687"/>
                    <a:pt x="345" y="1620"/>
                  </a:cubicBezTo>
                  <a:lnTo>
                    <a:pt x="607" y="1120"/>
                  </a:lnTo>
                  <a:cubicBezTo>
                    <a:pt x="643" y="1060"/>
                    <a:pt x="703" y="1013"/>
                    <a:pt x="774" y="1013"/>
                  </a:cubicBezTo>
                  <a:lnTo>
                    <a:pt x="2929" y="1013"/>
                  </a:lnTo>
                  <a:cubicBezTo>
                    <a:pt x="3000" y="1013"/>
                    <a:pt x="3060" y="1060"/>
                    <a:pt x="3096" y="1120"/>
                  </a:cubicBezTo>
                  <a:lnTo>
                    <a:pt x="3358" y="1620"/>
                  </a:lnTo>
                  <a:cubicBezTo>
                    <a:pt x="3393" y="1679"/>
                    <a:pt x="3453" y="1715"/>
                    <a:pt x="3512" y="1715"/>
                  </a:cubicBezTo>
                  <a:cubicBezTo>
                    <a:pt x="3536" y="1715"/>
                    <a:pt x="3548" y="1715"/>
                    <a:pt x="3584" y="1703"/>
                  </a:cubicBezTo>
                  <a:cubicBezTo>
                    <a:pt x="3655" y="1656"/>
                    <a:pt x="3691" y="1548"/>
                    <a:pt x="3643" y="1477"/>
                  </a:cubicBezTo>
                  <a:lnTo>
                    <a:pt x="3381" y="965"/>
                  </a:lnTo>
                  <a:cubicBezTo>
                    <a:pt x="3286" y="810"/>
                    <a:pt x="3108" y="703"/>
                    <a:pt x="2929" y="703"/>
                  </a:cubicBezTo>
                  <a:lnTo>
                    <a:pt x="2012" y="703"/>
                  </a:lnTo>
                  <a:lnTo>
                    <a:pt x="2012" y="167"/>
                  </a:lnTo>
                  <a:cubicBezTo>
                    <a:pt x="2012" y="72"/>
                    <a:pt x="1929" y="1"/>
                    <a:pt x="18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3"/>
            <p:cNvSpPr/>
            <p:nvPr/>
          </p:nvSpPr>
          <p:spPr>
            <a:xfrm>
              <a:off x="3901672" y="2187016"/>
              <a:ext cx="132285" cy="88997"/>
            </a:xfrm>
            <a:custGeom>
              <a:rect b="b" l="l" r="r" t="t"/>
              <a:pathLst>
                <a:path extrusionOk="0" h="2796" w="4156">
                  <a:moveTo>
                    <a:pt x="2084" y="0"/>
                  </a:moveTo>
                  <a:cubicBezTo>
                    <a:pt x="1989" y="0"/>
                    <a:pt x="1918" y="84"/>
                    <a:pt x="1918" y="167"/>
                  </a:cubicBezTo>
                  <a:lnTo>
                    <a:pt x="1918" y="1405"/>
                  </a:lnTo>
                  <a:lnTo>
                    <a:pt x="1060" y="1405"/>
                  </a:lnTo>
                  <a:cubicBezTo>
                    <a:pt x="798" y="1405"/>
                    <a:pt x="560" y="1536"/>
                    <a:pt x="441" y="1774"/>
                  </a:cubicBezTo>
                  <a:lnTo>
                    <a:pt x="36" y="2548"/>
                  </a:lnTo>
                  <a:cubicBezTo>
                    <a:pt x="1" y="2620"/>
                    <a:pt x="25" y="2727"/>
                    <a:pt x="120" y="2774"/>
                  </a:cubicBezTo>
                  <a:cubicBezTo>
                    <a:pt x="142" y="2789"/>
                    <a:pt x="167" y="2796"/>
                    <a:pt x="192" y="2796"/>
                  </a:cubicBezTo>
                  <a:cubicBezTo>
                    <a:pt x="250" y="2796"/>
                    <a:pt x="309" y="2761"/>
                    <a:pt x="334" y="2703"/>
                  </a:cubicBezTo>
                  <a:lnTo>
                    <a:pt x="739" y="1929"/>
                  </a:lnTo>
                  <a:cubicBezTo>
                    <a:pt x="798" y="1810"/>
                    <a:pt x="918" y="1727"/>
                    <a:pt x="1060" y="1727"/>
                  </a:cubicBezTo>
                  <a:lnTo>
                    <a:pt x="3096" y="1727"/>
                  </a:lnTo>
                  <a:cubicBezTo>
                    <a:pt x="3227" y="1727"/>
                    <a:pt x="3346" y="1810"/>
                    <a:pt x="3406" y="1929"/>
                  </a:cubicBezTo>
                  <a:lnTo>
                    <a:pt x="3811" y="2703"/>
                  </a:lnTo>
                  <a:cubicBezTo>
                    <a:pt x="3835" y="2762"/>
                    <a:pt x="3894" y="2786"/>
                    <a:pt x="3954" y="2786"/>
                  </a:cubicBezTo>
                  <a:cubicBezTo>
                    <a:pt x="3989" y="2786"/>
                    <a:pt x="4001" y="2786"/>
                    <a:pt x="4037" y="2774"/>
                  </a:cubicBezTo>
                  <a:cubicBezTo>
                    <a:pt x="4120" y="2715"/>
                    <a:pt x="4156" y="2608"/>
                    <a:pt x="4120" y="2536"/>
                  </a:cubicBezTo>
                  <a:lnTo>
                    <a:pt x="3715" y="1762"/>
                  </a:lnTo>
                  <a:cubicBezTo>
                    <a:pt x="3596" y="1536"/>
                    <a:pt x="3358" y="1393"/>
                    <a:pt x="3108" y="1393"/>
                  </a:cubicBezTo>
                  <a:lnTo>
                    <a:pt x="2251" y="1393"/>
                  </a:lnTo>
                  <a:lnTo>
                    <a:pt x="2251" y="167"/>
                  </a:lnTo>
                  <a:cubicBezTo>
                    <a:pt x="2251" y="84"/>
                    <a:pt x="2168" y="0"/>
                    <a:pt x="2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4"/>
          <p:cNvSpPr txBox="1"/>
          <p:nvPr>
            <p:ph type="title"/>
          </p:nvPr>
        </p:nvSpPr>
        <p:spPr>
          <a:xfrm>
            <a:off x="1806750" y="540000"/>
            <a:ext cx="5530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PROFESSIONAL INDUSTRY CLUSTER ANALYSIS</a:t>
            </a:r>
            <a:endParaRPr sz="3000"/>
          </a:p>
        </p:txBody>
      </p:sp>
      <p:sp>
        <p:nvSpPr>
          <p:cNvPr id="635" name="Google Shape;635;p64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513" y="1268050"/>
            <a:ext cx="3142999" cy="3471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Google Shape;637;p64"/>
          <p:cNvCxnSpPr/>
          <p:nvPr/>
        </p:nvCxnSpPr>
        <p:spPr>
          <a:xfrm>
            <a:off x="5023888" y="2594825"/>
            <a:ext cx="84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38" name="Google Shape;63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887" y="1312375"/>
            <a:ext cx="1463600" cy="35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5"/>
          <p:cNvSpPr txBox="1"/>
          <p:nvPr>
            <p:ph type="title"/>
          </p:nvPr>
        </p:nvSpPr>
        <p:spPr>
          <a:xfrm>
            <a:off x="1806750" y="540000"/>
            <a:ext cx="5530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TAGS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CLUSTER ANALYSIS</a:t>
            </a:r>
            <a:endParaRPr sz="3000"/>
          </a:p>
        </p:txBody>
      </p:sp>
      <p:sp>
        <p:nvSpPr>
          <p:cNvPr id="644" name="Google Shape;644;p65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5" name="Google Shape;645;p65"/>
          <p:cNvCxnSpPr/>
          <p:nvPr/>
        </p:nvCxnSpPr>
        <p:spPr>
          <a:xfrm>
            <a:off x="4972513" y="2802350"/>
            <a:ext cx="848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46" name="Google Shape;6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64" y="1519900"/>
            <a:ext cx="3040274" cy="33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875" y="1383900"/>
            <a:ext cx="1353750" cy="344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6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 SENTIMENT ANALYSIS </a:t>
            </a:r>
            <a:endParaRPr sz="3000"/>
          </a:p>
        </p:txBody>
      </p:sp>
      <p:sp>
        <p:nvSpPr>
          <p:cNvPr id="653" name="Google Shape;653;p66"/>
          <p:cNvSpPr/>
          <p:nvPr/>
        </p:nvSpPr>
        <p:spPr>
          <a:xfrm>
            <a:off x="181700" y="41747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53" y="938475"/>
            <a:ext cx="2514950" cy="25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775" y="938450"/>
            <a:ext cx="3266575" cy="32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825" y="938463"/>
            <a:ext cx="2514950" cy="25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6"/>
          <p:cNvSpPr txBox="1"/>
          <p:nvPr/>
        </p:nvSpPr>
        <p:spPr>
          <a:xfrm>
            <a:off x="469875" y="3551825"/>
            <a:ext cx="243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NO STRONG CORRELATION BETWEEN QUESTION TEXT AND TAGS SIMILARITY INDEX</a:t>
            </a:r>
            <a:endParaRPr sz="11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58" name="Google Shape;658;p66"/>
          <p:cNvSpPr txBox="1"/>
          <p:nvPr/>
        </p:nvSpPr>
        <p:spPr>
          <a:xfrm>
            <a:off x="6330350" y="3551825"/>
            <a:ext cx="243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SOME MODERATELY POSITIVE QUESTIONS TEND TO BE SCORED HIGHER</a:t>
            </a:r>
            <a:endParaRPr sz="11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49"/>
          <p:cNvPicPr preferRelativeResize="0"/>
          <p:nvPr/>
        </p:nvPicPr>
        <p:blipFill rotWithShape="1">
          <a:blip r:embed="rId3">
            <a:alphaModFix/>
          </a:blip>
          <a:srcRect b="0" l="29025" r="29025" t="0"/>
          <a:stretch/>
        </p:blipFill>
        <p:spPr>
          <a:xfrm>
            <a:off x="-9150" y="1497900"/>
            <a:ext cx="1866900" cy="33378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2" name="Google Shape;422;p49"/>
          <p:cNvSpPr txBox="1"/>
          <p:nvPr>
            <p:ph type="title"/>
          </p:nvPr>
        </p:nvSpPr>
        <p:spPr>
          <a:xfrm>
            <a:off x="1724025" y="540000"/>
            <a:ext cx="56958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23" name="Google Shape;423;p49"/>
          <p:cNvSpPr txBox="1"/>
          <p:nvPr>
            <p:ph idx="1" type="body"/>
          </p:nvPr>
        </p:nvSpPr>
        <p:spPr>
          <a:xfrm>
            <a:off x="2843775" y="1638300"/>
            <a:ext cx="3456300" cy="29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Community where Professionals help Students by answering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Students and Professionals are spread across the world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Students tag questions and Professionals subscribed to the tags get notified via email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Questions and Answers are scored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9"/>
          <p:cNvSpPr/>
          <p:nvPr/>
        </p:nvSpPr>
        <p:spPr>
          <a:xfrm>
            <a:off x="7797350" y="4291200"/>
            <a:ext cx="312000" cy="31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9"/>
          <p:cNvSpPr/>
          <p:nvPr/>
        </p:nvSpPr>
        <p:spPr>
          <a:xfrm>
            <a:off x="230025" y="1497900"/>
            <a:ext cx="312000" cy="31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7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ANSWERS</a:t>
            </a:r>
            <a:r>
              <a:rPr lang="en" sz="3000"/>
              <a:t> SENTIMENT ANALYSIS </a:t>
            </a:r>
            <a:endParaRPr sz="3000"/>
          </a:p>
        </p:txBody>
      </p:sp>
      <p:sp>
        <p:nvSpPr>
          <p:cNvPr id="664" name="Google Shape;664;p67"/>
          <p:cNvSpPr/>
          <p:nvPr/>
        </p:nvSpPr>
        <p:spPr>
          <a:xfrm>
            <a:off x="181700" y="42509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00" y="938475"/>
            <a:ext cx="2514950" cy="25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7"/>
          <p:cNvSpPr txBox="1"/>
          <p:nvPr/>
        </p:nvSpPr>
        <p:spPr>
          <a:xfrm>
            <a:off x="469875" y="3551825"/>
            <a:ext cx="243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NO STRONG CORRELATION BETWEEN ANSWER BODY AND TAGS SIMILARITY INDEX</a:t>
            </a:r>
            <a:endParaRPr sz="11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667" name="Google Shape;66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225" y="938475"/>
            <a:ext cx="3252937" cy="3252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2225" y="938475"/>
            <a:ext cx="2465550" cy="24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7"/>
          <p:cNvSpPr txBox="1"/>
          <p:nvPr/>
        </p:nvSpPr>
        <p:spPr>
          <a:xfrm>
            <a:off x="6330350" y="3551825"/>
            <a:ext cx="2439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SOME MODERATELY POSITIVE ANSWERS TEND TO BE SCORED HIGHER</a:t>
            </a:r>
            <a:endParaRPr sz="11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8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 TOPIC MODELING</a:t>
            </a:r>
            <a:endParaRPr sz="3000"/>
          </a:p>
        </p:txBody>
      </p:sp>
      <p:pic>
        <p:nvPicPr>
          <p:cNvPr id="675" name="Google Shape;6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675" y="1006700"/>
            <a:ext cx="2718029" cy="39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50" y="1415725"/>
            <a:ext cx="5267901" cy="3143278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8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8"/>
          <p:cNvSpPr txBox="1"/>
          <p:nvPr/>
        </p:nvSpPr>
        <p:spPr>
          <a:xfrm>
            <a:off x="3859550" y="3590275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15 TOPICS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9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 TOPIC MODELING</a:t>
            </a:r>
            <a:endParaRPr sz="3000"/>
          </a:p>
        </p:txBody>
      </p:sp>
      <p:sp>
        <p:nvSpPr>
          <p:cNvPr id="684" name="Google Shape;684;p69"/>
          <p:cNvSpPr/>
          <p:nvPr/>
        </p:nvSpPr>
        <p:spPr>
          <a:xfrm>
            <a:off x="181700" y="42509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0" y="1029775"/>
            <a:ext cx="4284317" cy="2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375" y="1029773"/>
            <a:ext cx="4473225" cy="25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9"/>
          <p:cNvSpPr txBox="1"/>
          <p:nvPr/>
        </p:nvSpPr>
        <p:spPr>
          <a:xfrm>
            <a:off x="661575" y="3774975"/>
            <a:ext cx="332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TO</a:t>
            </a: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PIC 4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COURSE OF STUDY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688" name="Google Shape;688;p69"/>
          <p:cNvSpPr txBox="1"/>
          <p:nvPr/>
        </p:nvSpPr>
        <p:spPr>
          <a:xfrm>
            <a:off x="5092688" y="3774975"/>
            <a:ext cx="332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TOPIC 5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SCHOLARSHIPS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0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ANSWERS</a:t>
            </a:r>
            <a:r>
              <a:rPr lang="en" sz="3000"/>
              <a:t> TOPIC MODELING</a:t>
            </a:r>
            <a:endParaRPr sz="3000"/>
          </a:p>
        </p:txBody>
      </p:sp>
      <p:sp>
        <p:nvSpPr>
          <p:cNvPr id="694" name="Google Shape;694;p70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5" name="Google Shape;6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1850" y="1029775"/>
            <a:ext cx="2539751" cy="3624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500" y="1255638"/>
            <a:ext cx="5521950" cy="317296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0"/>
          <p:cNvSpPr txBox="1"/>
          <p:nvPr/>
        </p:nvSpPr>
        <p:spPr>
          <a:xfrm>
            <a:off x="4236275" y="3508900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15 TOPICS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1"/>
          <p:cNvSpPr txBox="1"/>
          <p:nvPr>
            <p:ph type="title"/>
          </p:nvPr>
        </p:nvSpPr>
        <p:spPr>
          <a:xfrm>
            <a:off x="962250" y="333775"/>
            <a:ext cx="7219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ANSWERS</a:t>
            </a:r>
            <a:r>
              <a:rPr lang="en" sz="3000"/>
              <a:t> TOPIC MODELING</a:t>
            </a:r>
            <a:endParaRPr sz="3000"/>
          </a:p>
        </p:txBody>
      </p:sp>
      <p:sp>
        <p:nvSpPr>
          <p:cNvPr id="703" name="Google Shape;703;p71"/>
          <p:cNvSpPr/>
          <p:nvPr/>
        </p:nvSpPr>
        <p:spPr>
          <a:xfrm>
            <a:off x="181700" y="42509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71"/>
          <p:cNvSpPr txBox="1"/>
          <p:nvPr/>
        </p:nvSpPr>
        <p:spPr>
          <a:xfrm>
            <a:off x="661575" y="3774975"/>
            <a:ext cx="332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TOPIC 5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SUMMER INTERNSHIPS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05" name="Google Shape;705;p71"/>
          <p:cNvSpPr txBox="1"/>
          <p:nvPr/>
        </p:nvSpPr>
        <p:spPr>
          <a:xfrm>
            <a:off x="5092688" y="3774975"/>
            <a:ext cx="3324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TOPIC 6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SOFTWARE SKILLS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706" name="Google Shape;70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00" y="1029775"/>
            <a:ext cx="4389020" cy="256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850" y="1029775"/>
            <a:ext cx="4389026" cy="2548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2"/>
          <p:cNvSpPr txBox="1"/>
          <p:nvPr>
            <p:ph type="title"/>
          </p:nvPr>
        </p:nvSpPr>
        <p:spPr>
          <a:xfrm>
            <a:off x="625100" y="230650"/>
            <a:ext cx="77784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REGRESSION OF </a:t>
            </a:r>
            <a:r>
              <a:rPr lang="en" sz="3000"/>
              <a:t>QUESTIONS ANSWERED IN 24 HOURS</a:t>
            </a:r>
            <a:endParaRPr sz="3000"/>
          </a:p>
        </p:txBody>
      </p:sp>
      <p:sp>
        <p:nvSpPr>
          <p:cNvPr id="713" name="Google Shape;713;p72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00" y="1235950"/>
            <a:ext cx="3060350" cy="35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2"/>
          <p:cNvPicPr preferRelativeResize="0"/>
          <p:nvPr/>
        </p:nvPicPr>
        <p:blipFill rotWithShape="1">
          <a:blip r:embed="rId4">
            <a:alphaModFix/>
          </a:blip>
          <a:srcRect b="56638" l="5114" r="0" t="25307"/>
          <a:stretch/>
        </p:blipFill>
        <p:spPr>
          <a:xfrm>
            <a:off x="3844950" y="1235950"/>
            <a:ext cx="2403900" cy="6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2"/>
          <p:cNvSpPr txBox="1"/>
          <p:nvPr/>
        </p:nvSpPr>
        <p:spPr>
          <a:xfrm>
            <a:off x="6255950" y="1235950"/>
            <a:ext cx="2646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Dependent variable: binary variable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1= question was answered within 24 hours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0= un</a:t>
            </a:r>
            <a:r>
              <a:rPr lang="en"/>
              <a:t>answered</a:t>
            </a:r>
            <a:r>
              <a:rPr lang="en"/>
              <a:t> or answered after 24 hours</a:t>
            </a:r>
            <a:endParaRPr/>
          </a:p>
        </p:txBody>
      </p:sp>
      <p:sp>
        <p:nvSpPr>
          <p:cNvPr id="717" name="Google Shape;717;p72"/>
          <p:cNvSpPr txBox="1"/>
          <p:nvPr/>
        </p:nvSpPr>
        <p:spPr>
          <a:xfrm>
            <a:off x="3844950" y="1945200"/>
            <a:ext cx="2487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*Omitted baseline industry is professional career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topics most likely to be answered within 24 hours: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Business, technology, career counselling,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topics least likely to be answered within 24 hours: Professional, scientist, nursing and medicine, teaching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3"/>
          <p:cNvSpPr txBox="1"/>
          <p:nvPr>
            <p:ph type="title"/>
          </p:nvPr>
        </p:nvSpPr>
        <p:spPr>
          <a:xfrm>
            <a:off x="439275" y="230650"/>
            <a:ext cx="84828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LINEAR</a:t>
            </a:r>
            <a:r>
              <a:rPr lang="en" sz="2500"/>
              <a:t> REGRESSION OF QUESTIONS ANSWERED AFTER EMAIL NOTIFICATION IS SENT</a:t>
            </a:r>
            <a:endParaRPr sz="2500"/>
          </a:p>
        </p:txBody>
      </p:sp>
      <p:sp>
        <p:nvSpPr>
          <p:cNvPr id="723" name="Google Shape;723;p73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73"/>
          <p:cNvSpPr txBox="1"/>
          <p:nvPr/>
        </p:nvSpPr>
        <p:spPr>
          <a:xfrm>
            <a:off x="1858200" y="2264250"/>
            <a:ext cx="54276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725" name="Google Shape;7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75" y="1192260"/>
            <a:ext cx="5427600" cy="349400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3"/>
          <p:cNvSpPr txBox="1"/>
          <p:nvPr/>
        </p:nvSpPr>
        <p:spPr>
          <a:xfrm>
            <a:off x="6287825" y="1186500"/>
            <a:ext cx="2679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Predicting what factors contribute to most questions being answered -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Even though, Question Score and Difference of time between email notification sent and first question answered contribute very less, the metrics are statistically significant when predicting dependent variable, Total_Answers.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74"/>
          <p:cNvSpPr txBox="1"/>
          <p:nvPr>
            <p:ph type="title"/>
          </p:nvPr>
        </p:nvSpPr>
        <p:spPr>
          <a:xfrm>
            <a:off x="625100" y="230650"/>
            <a:ext cx="7778400" cy="8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DECISION TREES FOR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 &amp; ANSWER SCORE</a:t>
            </a:r>
            <a:endParaRPr sz="3000"/>
          </a:p>
        </p:txBody>
      </p:sp>
      <p:sp>
        <p:nvSpPr>
          <p:cNvPr id="732" name="Google Shape;732;p74"/>
          <p:cNvSpPr/>
          <p:nvPr/>
        </p:nvSpPr>
        <p:spPr>
          <a:xfrm>
            <a:off x="181700" y="3260375"/>
            <a:ext cx="443400" cy="443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74"/>
          <p:cNvPicPr preferRelativeResize="0"/>
          <p:nvPr/>
        </p:nvPicPr>
        <p:blipFill rotWithShape="1">
          <a:blip r:embed="rId3">
            <a:alphaModFix/>
          </a:blip>
          <a:srcRect b="14346" l="0" r="0" t="0"/>
          <a:stretch/>
        </p:blipFill>
        <p:spPr>
          <a:xfrm>
            <a:off x="4966650" y="1366650"/>
            <a:ext cx="2874450" cy="24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4"/>
          <p:cNvPicPr preferRelativeResize="0"/>
          <p:nvPr/>
        </p:nvPicPr>
        <p:blipFill rotWithShape="1">
          <a:blip r:embed="rId4">
            <a:alphaModFix/>
          </a:blip>
          <a:srcRect b="14346" l="0" r="0" t="0"/>
          <a:stretch/>
        </p:blipFill>
        <p:spPr>
          <a:xfrm>
            <a:off x="1469450" y="1366650"/>
            <a:ext cx="2874450" cy="24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4"/>
          <p:cNvSpPr txBox="1"/>
          <p:nvPr/>
        </p:nvSpPr>
        <p:spPr>
          <a:xfrm>
            <a:off x="1686725" y="1506750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FOR QUESTION SCORE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RMSE: 4.687537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36" name="Google Shape;736;p74"/>
          <p:cNvSpPr txBox="1"/>
          <p:nvPr/>
        </p:nvSpPr>
        <p:spPr>
          <a:xfrm>
            <a:off x="5183925" y="1506750"/>
            <a:ext cx="24399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FOR ANSWER SCORE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RMSE: 0.852259</a:t>
            </a:r>
            <a:endParaRPr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37" name="Google Shape;737;p74"/>
          <p:cNvSpPr txBox="1"/>
          <p:nvPr/>
        </p:nvSpPr>
        <p:spPr>
          <a:xfrm>
            <a:off x="1242125" y="3874650"/>
            <a:ext cx="33291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METRICS USED: TOTAL ANSWERS, QUESTION SIMILARITY INDEX WITH TAGS, COUNT OF TAGS, SENTIMENT CATEGORY, TAG CATEGORY, DOMINANT TOPIC</a:t>
            </a:r>
            <a:endParaRPr sz="12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738" name="Google Shape;738;p74"/>
          <p:cNvSpPr txBox="1"/>
          <p:nvPr/>
        </p:nvSpPr>
        <p:spPr>
          <a:xfrm>
            <a:off x="4739325" y="3874650"/>
            <a:ext cx="3329100" cy="8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METRICS USED: TOTAL COMMENTS, ANSWER SIMILARITY INDEX WITH TAGS, </a:t>
            </a:r>
            <a:r>
              <a:rPr lang="en" sz="1200">
                <a:solidFill>
                  <a:schemeClr val="dk1"/>
                </a:solidFill>
                <a:latin typeface="Tenor Sans"/>
                <a:ea typeface="Tenor Sans"/>
                <a:cs typeface="Tenor Sans"/>
                <a:sym typeface="Tenor Sans"/>
              </a:rPr>
              <a:t>COUNT OF TAGS, </a:t>
            </a:r>
            <a:r>
              <a:rPr lang="en" sz="12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SENTIMENT CATEGORY, PROFESSIONAL INDUSTRY CATEGORY, DOMINANT TOPIC</a:t>
            </a:r>
            <a:endParaRPr sz="12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5"/>
          <p:cNvSpPr txBox="1"/>
          <p:nvPr>
            <p:ph type="title"/>
          </p:nvPr>
        </p:nvSpPr>
        <p:spPr>
          <a:xfrm>
            <a:off x="2395950" y="89787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744" name="Google Shape;744;p75"/>
          <p:cNvSpPr txBox="1"/>
          <p:nvPr>
            <p:ph idx="1" type="subTitle"/>
          </p:nvPr>
        </p:nvSpPr>
        <p:spPr>
          <a:xfrm>
            <a:off x="2391925" y="1887100"/>
            <a:ext cx="4434600" cy="3027900"/>
          </a:xfrm>
          <a:prstGeom prst="rect">
            <a:avLst/>
          </a:prstGeom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Scoring on questions and answers is </a:t>
            </a:r>
            <a:r>
              <a:rPr lang="en"/>
              <a:t>dependent</a:t>
            </a:r>
            <a:r>
              <a:rPr lang="en"/>
              <a:t> on the activity level.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Professionals who joined recently are more likely to post to answers.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Business, technology, and engineering questions are answered fastest, while science, nursing and medicine, and teaching response times and answer rates should be improved.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Questions are sent in emails after they go a certain period of time </a:t>
            </a:r>
            <a:r>
              <a:rPr lang="en"/>
              <a:t>unanswered.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The number of answers received is dependent on the question score and the time taken to respond after an email is sent.</a:t>
            </a:r>
            <a:endParaRPr/>
          </a:p>
        </p:txBody>
      </p:sp>
      <p:sp>
        <p:nvSpPr>
          <p:cNvPr id="745" name="Google Shape;745;p75"/>
          <p:cNvSpPr/>
          <p:nvPr/>
        </p:nvSpPr>
        <p:spPr>
          <a:xfrm>
            <a:off x="1348213" y="3995950"/>
            <a:ext cx="556500" cy="55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5"/>
          <p:cNvSpPr/>
          <p:nvPr/>
        </p:nvSpPr>
        <p:spPr>
          <a:xfrm>
            <a:off x="6557100" y="821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5"/>
          <p:cNvSpPr/>
          <p:nvPr/>
        </p:nvSpPr>
        <p:spPr>
          <a:xfrm>
            <a:off x="7966000" y="969875"/>
            <a:ext cx="3120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6"/>
          <p:cNvSpPr txBox="1"/>
          <p:nvPr>
            <p:ph type="title"/>
          </p:nvPr>
        </p:nvSpPr>
        <p:spPr>
          <a:xfrm>
            <a:off x="2395950" y="89787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</a:t>
            </a:r>
            <a:endParaRPr/>
          </a:p>
        </p:txBody>
      </p:sp>
      <p:sp>
        <p:nvSpPr>
          <p:cNvPr id="753" name="Google Shape;753;p76"/>
          <p:cNvSpPr txBox="1"/>
          <p:nvPr>
            <p:ph idx="1" type="subTitle"/>
          </p:nvPr>
        </p:nvSpPr>
        <p:spPr>
          <a:xfrm>
            <a:off x="2391925" y="1887100"/>
            <a:ext cx="4434600" cy="3027900"/>
          </a:xfrm>
          <a:prstGeom prst="rect">
            <a:avLst/>
          </a:prstGeom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Promote the platform to other industry professionals and encourage them to subscribe to immediate notifications to have faster time-to-response for those fields.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Promote the platform in locations like India and Egypt that have a high student base to get faster response times.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Optimize the platform and have more professionals available during the high activity time.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/>
              <a:t>Improve social media presence to increase the student and professional user base.</a:t>
            </a:r>
            <a:endParaRPr/>
          </a:p>
        </p:txBody>
      </p:sp>
      <p:sp>
        <p:nvSpPr>
          <p:cNvPr id="754" name="Google Shape;754;p76"/>
          <p:cNvSpPr/>
          <p:nvPr/>
        </p:nvSpPr>
        <p:spPr>
          <a:xfrm>
            <a:off x="1348213" y="3995950"/>
            <a:ext cx="556500" cy="55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6"/>
          <p:cNvSpPr/>
          <p:nvPr/>
        </p:nvSpPr>
        <p:spPr>
          <a:xfrm>
            <a:off x="6557100" y="821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6"/>
          <p:cNvSpPr/>
          <p:nvPr/>
        </p:nvSpPr>
        <p:spPr>
          <a:xfrm>
            <a:off x="7966000" y="969875"/>
            <a:ext cx="3120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/>
          <p:nvPr/>
        </p:nvSpPr>
        <p:spPr>
          <a:xfrm>
            <a:off x="1348213" y="3995950"/>
            <a:ext cx="556500" cy="55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0"/>
          <p:cNvSpPr/>
          <p:nvPr/>
        </p:nvSpPr>
        <p:spPr>
          <a:xfrm>
            <a:off x="6557100" y="821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0"/>
          <p:cNvSpPr/>
          <p:nvPr/>
        </p:nvSpPr>
        <p:spPr>
          <a:xfrm>
            <a:off x="7966000" y="969875"/>
            <a:ext cx="3120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201" y="474163"/>
            <a:ext cx="4347587" cy="434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7"/>
          <p:cNvSpPr/>
          <p:nvPr/>
        </p:nvSpPr>
        <p:spPr>
          <a:xfrm>
            <a:off x="-213450" y="16979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77"/>
          <p:cNvSpPr txBox="1"/>
          <p:nvPr>
            <p:ph type="title"/>
          </p:nvPr>
        </p:nvSpPr>
        <p:spPr>
          <a:xfrm>
            <a:off x="1824750" y="1650600"/>
            <a:ext cx="5494500" cy="10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THANK YOU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63" name="Google Shape;763;p77"/>
          <p:cNvSpPr/>
          <p:nvPr/>
        </p:nvSpPr>
        <p:spPr>
          <a:xfrm>
            <a:off x="7319225" y="498100"/>
            <a:ext cx="658500" cy="65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4" name="Google Shape;764;p77"/>
          <p:cNvCxnSpPr/>
          <p:nvPr/>
        </p:nvCxnSpPr>
        <p:spPr>
          <a:xfrm>
            <a:off x="-9175" y="2691747"/>
            <a:ext cx="9159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77"/>
          <p:cNvSpPr/>
          <p:nvPr/>
        </p:nvSpPr>
        <p:spPr>
          <a:xfrm>
            <a:off x="1076998" y="1737750"/>
            <a:ext cx="279900" cy="2799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862" y="2829300"/>
            <a:ext cx="1378800" cy="123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767" name="Google Shape;767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349" y="3352104"/>
            <a:ext cx="1378800" cy="123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68" name="Google Shape;768;p77"/>
          <p:cNvSpPr txBox="1"/>
          <p:nvPr/>
        </p:nvSpPr>
        <p:spPr>
          <a:xfrm>
            <a:off x="4295763" y="3166200"/>
            <a:ext cx="815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2"/>
                </a:solidFill>
              </a:rPr>
              <a:t>&amp;</a:t>
            </a:r>
            <a:endParaRPr b="1"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1"/>
          <p:cNvSpPr txBox="1"/>
          <p:nvPr>
            <p:ph type="title"/>
          </p:nvPr>
        </p:nvSpPr>
        <p:spPr>
          <a:xfrm>
            <a:off x="720000" y="979125"/>
            <a:ext cx="3798000" cy="21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8369325" y="4137600"/>
            <a:ext cx="465900" cy="46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/>
          <p:nvPr/>
        </p:nvSpPr>
        <p:spPr>
          <a:xfrm rot="10800000">
            <a:off x="4576050" y="-610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51"/>
          <p:cNvCxnSpPr/>
          <p:nvPr/>
        </p:nvCxnSpPr>
        <p:spPr>
          <a:xfrm>
            <a:off x="3445225" y="311375"/>
            <a:ext cx="57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2" name="Google Shape;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114" y="97200"/>
            <a:ext cx="5493600" cy="4970100"/>
          </a:xfrm>
          <a:prstGeom prst="roundRect">
            <a:avLst>
              <a:gd fmla="val 3331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/>
          <p:nvPr/>
        </p:nvSpPr>
        <p:spPr>
          <a:xfrm>
            <a:off x="801000" y="1529300"/>
            <a:ext cx="995100" cy="99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2"/>
          <p:cNvSpPr/>
          <p:nvPr/>
        </p:nvSpPr>
        <p:spPr>
          <a:xfrm>
            <a:off x="4968500" y="1529300"/>
            <a:ext cx="995100" cy="99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2"/>
          <p:cNvSpPr/>
          <p:nvPr/>
        </p:nvSpPr>
        <p:spPr>
          <a:xfrm>
            <a:off x="4968500" y="3115275"/>
            <a:ext cx="995100" cy="99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2"/>
          <p:cNvSpPr/>
          <p:nvPr/>
        </p:nvSpPr>
        <p:spPr>
          <a:xfrm>
            <a:off x="801000" y="3115275"/>
            <a:ext cx="995100" cy="99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2"/>
          <p:cNvSpPr txBox="1"/>
          <p:nvPr>
            <p:ph type="title"/>
          </p:nvPr>
        </p:nvSpPr>
        <p:spPr>
          <a:xfrm>
            <a:off x="1924713" y="15293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TAGS</a:t>
            </a:r>
            <a:endParaRPr/>
          </a:p>
        </p:txBody>
      </p:sp>
      <p:sp>
        <p:nvSpPr>
          <p:cNvPr id="452" name="Google Shape;452;p52"/>
          <p:cNvSpPr txBox="1"/>
          <p:nvPr>
            <p:ph idx="2" type="title"/>
          </p:nvPr>
        </p:nvSpPr>
        <p:spPr>
          <a:xfrm>
            <a:off x="848550" y="1730150"/>
            <a:ext cx="900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53" name="Google Shape;453;p52"/>
          <p:cNvSpPr txBox="1"/>
          <p:nvPr>
            <p:ph idx="1" type="subTitle"/>
          </p:nvPr>
        </p:nvSpPr>
        <p:spPr>
          <a:xfrm>
            <a:off x="1924713" y="203962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tags on questions &amp; professionals and summed their counts</a:t>
            </a:r>
            <a:endParaRPr/>
          </a:p>
        </p:txBody>
      </p:sp>
      <p:sp>
        <p:nvSpPr>
          <p:cNvPr id="454" name="Google Shape;454;p52"/>
          <p:cNvSpPr txBox="1"/>
          <p:nvPr>
            <p:ph idx="3" type="title"/>
          </p:nvPr>
        </p:nvSpPr>
        <p:spPr>
          <a:xfrm>
            <a:off x="6087588" y="15293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</a:t>
            </a:r>
            <a:endParaRPr/>
          </a:p>
        </p:txBody>
      </p:sp>
      <p:sp>
        <p:nvSpPr>
          <p:cNvPr id="455" name="Google Shape;455;p52"/>
          <p:cNvSpPr txBox="1"/>
          <p:nvPr>
            <p:ph idx="4" type="title"/>
          </p:nvPr>
        </p:nvSpPr>
        <p:spPr>
          <a:xfrm>
            <a:off x="4979300" y="1730150"/>
            <a:ext cx="973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6" name="Google Shape;456;p52"/>
          <p:cNvSpPr txBox="1"/>
          <p:nvPr>
            <p:ph idx="5" type="subTitle"/>
          </p:nvPr>
        </p:nvSpPr>
        <p:spPr>
          <a:xfrm>
            <a:off x="6087588" y="203962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scores for questions and answers</a:t>
            </a:r>
            <a:endParaRPr/>
          </a:p>
        </p:txBody>
      </p:sp>
      <p:sp>
        <p:nvSpPr>
          <p:cNvPr id="457" name="Google Shape;457;p52"/>
          <p:cNvSpPr txBox="1"/>
          <p:nvPr>
            <p:ph idx="6" type="title"/>
          </p:nvPr>
        </p:nvSpPr>
        <p:spPr>
          <a:xfrm>
            <a:off x="1924713" y="30779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PROFESSIONALS</a:t>
            </a:r>
            <a:endParaRPr sz="1900"/>
          </a:p>
        </p:txBody>
      </p:sp>
      <p:sp>
        <p:nvSpPr>
          <p:cNvPr id="458" name="Google Shape;458;p52"/>
          <p:cNvSpPr txBox="1"/>
          <p:nvPr>
            <p:ph idx="7" type="title"/>
          </p:nvPr>
        </p:nvSpPr>
        <p:spPr>
          <a:xfrm>
            <a:off x="801000" y="3316125"/>
            <a:ext cx="9951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9" name="Google Shape;459;p52"/>
          <p:cNvSpPr txBox="1"/>
          <p:nvPr>
            <p:ph idx="8" type="subTitle"/>
          </p:nvPr>
        </p:nvSpPr>
        <p:spPr>
          <a:xfrm>
            <a:off x="1924713" y="358827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 of Industry and extracting Company from headline</a:t>
            </a:r>
            <a:endParaRPr/>
          </a:p>
        </p:txBody>
      </p:sp>
      <p:sp>
        <p:nvSpPr>
          <p:cNvPr id="460" name="Google Shape;460;p52"/>
          <p:cNvSpPr txBox="1"/>
          <p:nvPr>
            <p:ph idx="9" type="title"/>
          </p:nvPr>
        </p:nvSpPr>
        <p:spPr>
          <a:xfrm>
            <a:off x="6087588" y="307795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EMAILS</a:t>
            </a:r>
            <a:endParaRPr/>
          </a:p>
        </p:txBody>
      </p:sp>
      <p:sp>
        <p:nvSpPr>
          <p:cNvPr id="461" name="Google Shape;461;p52"/>
          <p:cNvSpPr txBox="1"/>
          <p:nvPr>
            <p:ph idx="13" type="title"/>
          </p:nvPr>
        </p:nvSpPr>
        <p:spPr>
          <a:xfrm>
            <a:off x="4979301" y="3316125"/>
            <a:ext cx="9735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62" name="Google Shape;462;p52"/>
          <p:cNvSpPr txBox="1"/>
          <p:nvPr>
            <p:ph idx="14" type="subTitle"/>
          </p:nvPr>
        </p:nvSpPr>
        <p:spPr>
          <a:xfrm>
            <a:off x="6087588" y="3588275"/>
            <a:ext cx="2336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 counts on immediate, daily and weekly bases </a:t>
            </a:r>
            <a:endParaRPr/>
          </a:p>
        </p:txBody>
      </p:sp>
      <p:sp>
        <p:nvSpPr>
          <p:cNvPr id="463" name="Google Shape;463;p52"/>
          <p:cNvSpPr txBox="1"/>
          <p:nvPr>
            <p:ph idx="15" type="title"/>
          </p:nvPr>
        </p:nvSpPr>
        <p:spPr>
          <a:xfrm>
            <a:off x="1511125" y="540000"/>
            <a:ext cx="61218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3"/>
          <p:cNvSpPr txBox="1"/>
          <p:nvPr>
            <p:ph type="title"/>
          </p:nvPr>
        </p:nvSpPr>
        <p:spPr>
          <a:xfrm>
            <a:off x="2395925" y="1512125"/>
            <a:ext cx="43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469" name="Google Shape;469;p53"/>
          <p:cNvSpPr txBox="1"/>
          <p:nvPr>
            <p:ph idx="1" type="subTitle"/>
          </p:nvPr>
        </p:nvSpPr>
        <p:spPr>
          <a:xfrm>
            <a:off x="2391925" y="2464675"/>
            <a:ext cx="4360200" cy="1166700"/>
          </a:xfrm>
          <a:prstGeom prst="rect">
            <a:avLst/>
          </a:prstGeom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Tableau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</a:t>
            </a:r>
            <a:endParaRPr/>
          </a:p>
        </p:txBody>
      </p:sp>
      <p:sp>
        <p:nvSpPr>
          <p:cNvPr id="470" name="Google Shape;470;p53"/>
          <p:cNvSpPr/>
          <p:nvPr/>
        </p:nvSpPr>
        <p:spPr>
          <a:xfrm>
            <a:off x="1348213" y="3995950"/>
            <a:ext cx="556500" cy="556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3"/>
          <p:cNvSpPr/>
          <p:nvPr/>
        </p:nvSpPr>
        <p:spPr>
          <a:xfrm>
            <a:off x="6557100" y="821675"/>
            <a:ext cx="1866900" cy="1844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3"/>
          <p:cNvSpPr/>
          <p:nvPr/>
        </p:nvSpPr>
        <p:spPr>
          <a:xfrm>
            <a:off x="7966000" y="969875"/>
            <a:ext cx="312000" cy="312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PROFESSIONALS DYNAMICS</a:t>
            </a:r>
            <a:endParaRPr/>
          </a:p>
        </p:txBody>
      </p:sp>
      <p:sp>
        <p:nvSpPr>
          <p:cNvPr id="478" name="Google Shape;478;p54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4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4"/>
          <p:cNvPicPr preferRelativeResize="0"/>
          <p:nvPr/>
        </p:nvPicPr>
        <p:blipFill rotWithShape="1">
          <a:blip r:embed="rId3">
            <a:alphaModFix/>
          </a:blip>
          <a:srcRect b="0" l="0" r="0" t="5829"/>
          <a:stretch/>
        </p:blipFill>
        <p:spPr>
          <a:xfrm>
            <a:off x="490850" y="1472775"/>
            <a:ext cx="4241252" cy="320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25" y="1180650"/>
            <a:ext cx="3543102" cy="1847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225" y="3106350"/>
            <a:ext cx="3543100" cy="200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/>
          <p:nvPr/>
        </p:nvSpPr>
        <p:spPr>
          <a:xfrm>
            <a:off x="298500" y="4052250"/>
            <a:ext cx="2156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LOCATION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84" name="Google Shape;484;p54"/>
          <p:cNvSpPr txBox="1"/>
          <p:nvPr/>
        </p:nvSpPr>
        <p:spPr>
          <a:xfrm>
            <a:off x="6184350" y="2096525"/>
            <a:ext cx="2156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INDUSTRY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sp>
        <p:nvSpPr>
          <p:cNvPr id="485" name="Google Shape;485;p54"/>
          <p:cNvSpPr txBox="1"/>
          <p:nvPr/>
        </p:nvSpPr>
        <p:spPr>
          <a:xfrm>
            <a:off x="6184350" y="4355525"/>
            <a:ext cx="2156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COMPANY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PROFESSIONALS DYNAMICS</a:t>
            </a:r>
            <a:endParaRPr/>
          </a:p>
        </p:txBody>
      </p:sp>
      <p:sp>
        <p:nvSpPr>
          <p:cNvPr id="491" name="Google Shape;491;p55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5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250" y="1316050"/>
            <a:ext cx="5587502" cy="289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5"/>
          <p:cNvSpPr txBox="1"/>
          <p:nvPr/>
        </p:nvSpPr>
        <p:spPr>
          <a:xfrm>
            <a:off x="445925" y="4277550"/>
            <a:ext cx="8142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JOB POSITION WORD CLOUD OF PROFESSIONALS WHO ANSWERED MORE THAN 10 TIMES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6"/>
          <p:cNvSpPr txBox="1"/>
          <p:nvPr>
            <p:ph type="title"/>
          </p:nvPr>
        </p:nvSpPr>
        <p:spPr>
          <a:xfrm>
            <a:off x="889350" y="540000"/>
            <a:ext cx="7365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STUDENTS</a:t>
            </a:r>
            <a:r>
              <a:rPr lang="en"/>
              <a:t> DYNAMICS</a:t>
            </a:r>
            <a:endParaRPr/>
          </a:p>
        </p:txBody>
      </p:sp>
      <p:sp>
        <p:nvSpPr>
          <p:cNvPr id="500" name="Google Shape;500;p56"/>
          <p:cNvSpPr/>
          <p:nvPr/>
        </p:nvSpPr>
        <p:spPr>
          <a:xfrm>
            <a:off x="2991550" y="2184725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6"/>
          <p:cNvSpPr/>
          <p:nvPr/>
        </p:nvSpPr>
        <p:spPr>
          <a:xfrm>
            <a:off x="5672050" y="2371450"/>
            <a:ext cx="200400" cy="200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56"/>
          <p:cNvPicPr preferRelativeResize="0"/>
          <p:nvPr/>
        </p:nvPicPr>
        <p:blipFill rotWithShape="1">
          <a:blip r:embed="rId3">
            <a:alphaModFix/>
          </a:blip>
          <a:srcRect b="0" l="0" r="0" t="7080"/>
          <a:stretch/>
        </p:blipFill>
        <p:spPr>
          <a:xfrm>
            <a:off x="141000" y="1118550"/>
            <a:ext cx="4343965" cy="291089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 txBox="1"/>
          <p:nvPr/>
        </p:nvSpPr>
        <p:spPr>
          <a:xfrm>
            <a:off x="2120625" y="3586875"/>
            <a:ext cx="21567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LOCATION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  <p:pic>
        <p:nvPicPr>
          <p:cNvPr id="504" name="Google Shape;5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65327"/>
            <a:ext cx="4501228" cy="272974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6"/>
          <p:cNvSpPr txBox="1"/>
          <p:nvPr/>
        </p:nvSpPr>
        <p:spPr>
          <a:xfrm>
            <a:off x="6632325" y="4381825"/>
            <a:ext cx="23631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33A56"/>
                </a:solidFill>
                <a:latin typeface="Tenor Sans"/>
                <a:ea typeface="Tenor Sans"/>
                <a:cs typeface="Tenor Sans"/>
                <a:sym typeface="Tenor Sans"/>
              </a:rPr>
              <a:t>ACTIVITY LEVEL</a:t>
            </a:r>
            <a:endParaRPr sz="2000">
              <a:solidFill>
                <a:srgbClr val="333A56"/>
              </a:solidFill>
              <a:latin typeface="Tenor Sans"/>
              <a:ea typeface="Tenor Sans"/>
              <a:cs typeface="Tenor Sans"/>
              <a:sym typeface="Tenor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ally Solicited Project Proposal by Slidesgo">
  <a:themeElements>
    <a:clrScheme name="Simple Light">
      <a:dk1>
        <a:srgbClr val="333A56"/>
      </a:dk1>
      <a:lt1>
        <a:srgbClr val="FFFFFF"/>
      </a:lt1>
      <a:dk2>
        <a:srgbClr val="52658F"/>
      </a:dk2>
      <a:lt2>
        <a:srgbClr val="8AA0CF"/>
      </a:lt2>
      <a:accent1>
        <a:srgbClr val="C5D5F8"/>
      </a:accent1>
      <a:accent2>
        <a:srgbClr val="E8E8E8"/>
      </a:accent2>
      <a:accent3>
        <a:srgbClr val="F7F5E6"/>
      </a:accent3>
      <a:accent4>
        <a:srgbClr val="FFFFFF"/>
      </a:accent4>
      <a:accent5>
        <a:srgbClr val="FFFFFF"/>
      </a:accent5>
      <a:accent6>
        <a:srgbClr val="FDFDF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